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58" r:id="rId5"/>
    <p:sldId id="259" r:id="rId6"/>
    <p:sldId id="260" r:id="rId7"/>
    <p:sldId id="263" r:id="rId8"/>
    <p:sldId id="261" r:id="rId9"/>
    <p:sldId id="271" r:id="rId10"/>
    <p:sldId id="265" r:id="rId11"/>
    <p:sldId id="266" r:id="rId12"/>
    <p:sldId id="268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62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19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6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6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2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72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8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9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6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159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8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679A-0065-42DD-9252-938926F46C35}" type="datetimeFigureOut">
              <a:rPr lang="en-GB" smtClean="0"/>
              <a:t>20/02/2018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62D62-85ED-4649-B963-121385413F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10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niinstruments.co.uk/keller-pd33x-differential-pressure-transmitter.html" TargetMode="External"/><Relationship Id="rId2" Type="http://schemas.openxmlformats.org/officeDocument/2006/relationships/hyperlink" Target="http://www.keller-druck.com/home_e/paprod_e/33x_35x_e.asp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asurementsensors.honeywell.com/ProductDocuments/Pressure/Model_A-5_Datasheet.pdf" TargetMode="External"/><Relationship Id="rId5" Type="http://schemas.openxmlformats.org/officeDocument/2006/relationships/hyperlink" Target="https://www.cs-instruments.com/products/d/pressure-sensors/precision-differential-pressure-sensor-cs-400-mbar/" TargetMode="External"/><Relationship Id="rId4" Type="http://schemas.openxmlformats.org/officeDocument/2006/relationships/hyperlink" Target="https://www.omega.com/pptst/PX80-I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Differential pressure measurement device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Basic principles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16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maths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Test volume = 150ml</a:t>
            </a:r>
          </a:p>
          <a:p>
            <a:r>
              <a:rPr lang="en-GB" dirty="0" smtClean="0"/>
              <a:t>Gasket length = 200 mm, 0.2m</a:t>
            </a:r>
          </a:p>
          <a:p>
            <a:r>
              <a:rPr lang="en-GB" dirty="0" smtClean="0"/>
              <a:t>Test temperature = 20°C</a:t>
            </a:r>
          </a:p>
          <a:p>
            <a:r>
              <a:rPr lang="en-GB" dirty="0" smtClean="0"/>
              <a:t>Test media = He (4003 mg/</a:t>
            </a:r>
            <a:r>
              <a:rPr lang="en-GB" dirty="0" err="1" smtClean="0"/>
              <a:t>mol</a:t>
            </a:r>
            <a:r>
              <a:rPr lang="en-GB" dirty="0" smtClean="0"/>
              <a:t>)</a:t>
            </a:r>
          </a:p>
          <a:p>
            <a:r>
              <a:rPr lang="en-GB" dirty="0" smtClean="0"/>
              <a:t>Pressure lost = 200 mbar</a:t>
            </a:r>
          </a:p>
          <a:p>
            <a:r>
              <a:rPr lang="en-GB" dirty="0" smtClean="0"/>
              <a:t>Test time = 20 minutes</a:t>
            </a:r>
          </a:p>
          <a:p>
            <a:r>
              <a:rPr lang="en-GB" dirty="0" smtClean="0"/>
              <a:t>Use the gas laws, </a:t>
            </a:r>
            <a:r>
              <a:rPr lang="en-GB" dirty="0" err="1" smtClean="0"/>
              <a:t>pV</a:t>
            </a:r>
            <a:r>
              <a:rPr lang="en-GB" dirty="0" smtClean="0"/>
              <a:t>=</a:t>
            </a:r>
            <a:r>
              <a:rPr lang="en-GB" dirty="0" err="1" smtClean="0"/>
              <a:t>nRT</a:t>
            </a:r>
            <a:endParaRPr lang="en-GB" dirty="0" smtClean="0"/>
          </a:p>
          <a:p>
            <a:pPr lvl="1"/>
            <a:r>
              <a:rPr lang="en-GB" dirty="0" smtClean="0"/>
              <a:t>n = </a:t>
            </a:r>
            <a:r>
              <a:rPr lang="en-GB" dirty="0" err="1" smtClean="0"/>
              <a:t>pV</a:t>
            </a:r>
            <a:r>
              <a:rPr lang="en-GB" dirty="0" smtClean="0"/>
              <a:t>/RT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38537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Find number of </a:t>
            </a:r>
            <a:r>
              <a:rPr lang="en-GB" sz="2000" dirty="0" err="1" smtClean="0"/>
              <a:t>moles,n</a:t>
            </a:r>
            <a:endParaRPr lang="en-GB" sz="2000" dirty="0" smtClean="0"/>
          </a:p>
          <a:p>
            <a:r>
              <a:rPr lang="en-GB" sz="2000" dirty="0" smtClean="0"/>
              <a:t>p = pressure in Pa = </a:t>
            </a:r>
            <a:r>
              <a:rPr lang="en-GB" sz="1800" dirty="0" smtClean="0"/>
              <a:t>200 mbar = 20000 Pa</a:t>
            </a:r>
          </a:p>
          <a:p>
            <a:r>
              <a:rPr lang="en-GB" sz="2000" dirty="0" smtClean="0"/>
              <a:t>V = volume in 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= </a:t>
            </a:r>
            <a:r>
              <a:rPr lang="en-GB" sz="1800" dirty="0" smtClean="0"/>
              <a:t>150ml = 1.5E-4 m^3</a:t>
            </a:r>
          </a:p>
          <a:p>
            <a:r>
              <a:rPr lang="en-GB" sz="2000" dirty="0" smtClean="0"/>
              <a:t>R = Ideal gas constant = </a:t>
            </a:r>
            <a:r>
              <a:rPr lang="en-GB" sz="1800" dirty="0" smtClean="0"/>
              <a:t>8.314 J/</a:t>
            </a:r>
            <a:r>
              <a:rPr lang="en-GB" sz="1800" dirty="0" err="1" smtClean="0"/>
              <a:t>mol</a:t>
            </a:r>
            <a:r>
              <a:rPr lang="en-GB" sz="1800" dirty="0" smtClean="0"/>
              <a:t>/K</a:t>
            </a:r>
          </a:p>
          <a:p>
            <a:r>
              <a:rPr lang="en-GB" sz="2000" dirty="0" smtClean="0"/>
              <a:t>T = Temp in Kelvin = </a:t>
            </a:r>
            <a:r>
              <a:rPr lang="en-GB" sz="1800" dirty="0" smtClean="0"/>
              <a:t>20°C = 293.15K</a:t>
            </a:r>
          </a:p>
          <a:p>
            <a:r>
              <a:rPr lang="en-GB" sz="1800" dirty="0" smtClean="0"/>
              <a:t>n = 0.001231 mol.</a:t>
            </a:r>
          </a:p>
          <a:p>
            <a:endParaRPr lang="en-GB" sz="1800" dirty="0" smtClean="0"/>
          </a:p>
          <a:p>
            <a:r>
              <a:rPr lang="en-GB" sz="1800" dirty="0" smtClean="0"/>
              <a:t>Convert moles to mg</a:t>
            </a:r>
            <a:endParaRPr lang="en-GB" sz="1800" dirty="0"/>
          </a:p>
          <a:p>
            <a:r>
              <a:rPr lang="en-GB" sz="1800" dirty="0" smtClean="0"/>
              <a:t>mg He = 0.001231 * 4003 = 4.93 mg He</a:t>
            </a:r>
          </a:p>
          <a:p>
            <a:r>
              <a:rPr lang="en-GB" sz="1800" dirty="0" smtClean="0"/>
              <a:t>20min = 1200s so Rate = 4.93/1200  = 0.0041 mg/s</a:t>
            </a:r>
          </a:p>
          <a:p>
            <a:r>
              <a:rPr lang="en-GB" sz="1800" dirty="0" smtClean="0"/>
              <a:t>Normalise to length</a:t>
            </a:r>
            <a:r>
              <a:rPr lang="en-GB" sz="1800" dirty="0" smtClean="0"/>
              <a:t>, m </a:t>
            </a:r>
            <a:r>
              <a:rPr lang="en-GB" sz="1800" dirty="0" smtClean="0"/>
              <a:t>0.0041/0.2 = 0.021 mg/m/s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9512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result – High leak rate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7218948" cy="44049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38147" y="1844842"/>
            <a:ext cx="3176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is done 3 times to ensure a decent rate can be found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Rate here is 3.6e+1 mg/m/s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~100000 ppm (EPA)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190 mbar difference is very quickly hit (10-20 seconds)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697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result – Medium leak rate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438147" y="1844842"/>
            <a:ext cx="31763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is done 3 times to ensure a decent rate can be found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Rate here is 1.0e-1 mg/m/s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~500-300 ppm (EPA)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Detected a pressure change of 190mbar in ~35 minutes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Steady state reached in about 10 </a:t>
            </a:r>
            <a:r>
              <a:rPr lang="en-GB" dirty="0" err="1" smtClean="0"/>
              <a:t>mins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984682" cy="425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result – Low leak rate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438147" y="1844842"/>
            <a:ext cx="317633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is done just once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24 hrs long! (Ta </a:t>
            </a:r>
            <a:r>
              <a:rPr lang="en-GB" dirty="0" err="1" smtClean="0"/>
              <a:t>Luft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Rate here is 1.2e-5 mg/m/s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Less than 1 PPM (EPA)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Detected next to no pressure change, the extreme limit of this technique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You can see the </a:t>
            </a:r>
            <a:r>
              <a:rPr lang="en-GB" dirty="0" err="1" smtClean="0"/>
              <a:t>dp</a:t>
            </a:r>
            <a:r>
              <a:rPr lang="en-GB" dirty="0" smtClean="0"/>
              <a:t> goes up and down, most likely due to temperature variations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But 10-2 – 10-3 levels are easily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100-1 PPM (EPA)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513" y="1690688"/>
            <a:ext cx="7074146" cy="46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9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</a:t>
            </a:r>
            <a:r>
              <a:rPr lang="en-GB" dirty="0" err="1" smtClean="0"/>
              <a:t>dp</a:t>
            </a:r>
            <a:r>
              <a:rPr lang="en-GB" dirty="0" smtClean="0"/>
              <a:t> meter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2"/>
              </a:rPr>
              <a:t>Keller PD33X</a:t>
            </a:r>
            <a:r>
              <a:rPr lang="en-GB" dirty="0" smtClean="0"/>
              <a:t> – </a:t>
            </a:r>
            <a:r>
              <a:rPr lang="en-GB" dirty="0" smtClean="0">
                <a:hlinkClick r:id="rId3"/>
              </a:rPr>
              <a:t>Link 2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Omega PXM80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CS 400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Honeywell A-5</a:t>
            </a:r>
            <a:endParaRPr lang="en-GB" dirty="0" smtClean="0"/>
          </a:p>
          <a:p>
            <a:r>
              <a:rPr lang="en-GB" dirty="0" smtClean="0"/>
              <a:t>Or just ask your favourite sensor provider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Requirements – Line pressure greater than 60 bar,  range 500 mbar </a:t>
            </a:r>
            <a:r>
              <a:rPr lang="en-GB" dirty="0" err="1" smtClean="0">
                <a:sym typeface="Wingdings" panose="05000000000000000000" pitchFamily="2" charset="2"/>
              </a:rPr>
              <a:t>dp</a:t>
            </a:r>
            <a:r>
              <a:rPr lang="en-GB" dirty="0" smtClean="0">
                <a:sym typeface="Wingdings" panose="05000000000000000000" pitchFamily="2" charset="2"/>
              </a:rPr>
              <a:t>.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Note for methane use, you’ll be wanting to get a </a:t>
            </a:r>
            <a:r>
              <a:rPr lang="en-GB" dirty="0" err="1" smtClean="0">
                <a:sym typeface="Wingdings" panose="05000000000000000000" pitchFamily="2" charset="2"/>
              </a:rPr>
              <a:t>firesafe</a:t>
            </a:r>
            <a:r>
              <a:rPr lang="en-GB" dirty="0" smtClean="0">
                <a:sym typeface="Wingdings" panose="05000000000000000000" pitchFamily="2" charset="2"/>
              </a:rPr>
              <a:t> version.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92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010900" cy="60102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07957" y="5255741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Regulated to test pressure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2323070"/>
            <a:ext cx="56923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Here is a diagram of the device in “filling”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Reference volume (Ref) is a “zero leak” volume with roughly the same volume as the device under test.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 welded up flange or pressure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Test volume is the device under test, you need to know its volume to the nearest ml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Easily done by filling with water and taking the weight change. (or use maths)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V1 – V4 are all switching valves, automation is easier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 abs is a normal pressure meter.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Dp</a:t>
            </a:r>
            <a:r>
              <a:rPr lang="en-GB" dirty="0" smtClean="0"/>
              <a:t> is the sensitive differential pressure 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Here </a:t>
            </a:r>
            <a:r>
              <a:rPr lang="en-GB" dirty="0" err="1" smtClean="0"/>
              <a:t>dp</a:t>
            </a:r>
            <a:r>
              <a:rPr lang="en-GB" dirty="0" smtClean="0"/>
              <a:t> is zero as both volumes are at the same pressure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40695" y="-55129"/>
            <a:ext cx="5461945" cy="4468510"/>
          </a:xfrm>
          <a:custGeom>
            <a:avLst/>
            <a:gdLst>
              <a:gd name="connsiteX0" fmla="*/ 0 w 1949363"/>
              <a:gd name="connsiteY0" fmla="*/ 0 h 4404049"/>
              <a:gd name="connsiteX1" fmla="*/ 1949363 w 1949363"/>
              <a:gd name="connsiteY1" fmla="*/ 0 h 4404049"/>
              <a:gd name="connsiteX2" fmla="*/ 1949363 w 1949363"/>
              <a:gd name="connsiteY2" fmla="*/ 4404049 h 4404049"/>
              <a:gd name="connsiteX3" fmla="*/ 0 w 1949363"/>
              <a:gd name="connsiteY3" fmla="*/ 4404049 h 4404049"/>
              <a:gd name="connsiteX4" fmla="*/ 0 w 1949363"/>
              <a:gd name="connsiteY4" fmla="*/ 0 h 4404049"/>
              <a:gd name="connsiteX0" fmla="*/ 0 w 1949363"/>
              <a:gd name="connsiteY0" fmla="*/ 0 h 4404049"/>
              <a:gd name="connsiteX1" fmla="*/ 1949363 w 1949363"/>
              <a:gd name="connsiteY1" fmla="*/ 0 h 4404049"/>
              <a:gd name="connsiteX2" fmla="*/ 1949363 w 1949363"/>
              <a:gd name="connsiteY2" fmla="*/ 1101012 h 4404049"/>
              <a:gd name="connsiteX3" fmla="*/ 1949363 w 1949363"/>
              <a:gd name="connsiteY3" fmla="*/ 4404049 h 4404049"/>
              <a:gd name="connsiteX4" fmla="*/ 0 w 1949363"/>
              <a:gd name="connsiteY4" fmla="*/ 4404049 h 4404049"/>
              <a:gd name="connsiteX5" fmla="*/ 0 w 1949363"/>
              <a:gd name="connsiteY5" fmla="*/ 0 h 4404049"/>
              <a:gd name="connsiteX0" fmla="*/ 0 w 3500318"/>
              <a:gd name="connsiteY0" fmla="*/ 0 h 4404049"/>
              <a:gd name="connsiteX1" fmla="*/ 1949363 w 3500318"/>
              <a:gd name="connsiteY1" fmla="*/ 0 h 4404049"/>
              <a:gd name="connsiteX2" fmla="*/ 1949363 w 3500318"/>
              <a:gd name="connsiteY2" fmla="*/ 1101012 h 4404049"/>
              <a:gd name="connsiteX3" fmla="*/ 1949363 w 3500318"/>
              <a:gd name="connsiteY3" fmla="*/ 4404049 h 4404049"/>
              <a:gd name="connsiteX4" fmla="*/ 0 w 3500318"/>
              <a:gd name="connsiteY4" fmla="*/ 4404049 h 4404049"/>
              <a:gd name="connsiteX5" fmla="*/ 0 w 3500318"/>
              <a:gd name="connsiteY5" fmla="*/ 0 h 4404049"/>
              <a:gd name="connsiteX0" fmla="*/ 0 w 5280391"/>
              <a:gd name="connsiteY0" fmla="*/ 55130 h 4459179"/>
              <a:gd name="connsiteX1" fmla="*/ 1949363 w 5280391"/>
              <a:gd name="connsiteY1" fmla="*/ 55130 h 4459179"/>
              <a:gd name="connsiteX2" fmla="*/ 5280391 w 5280391"/>
              <a:gd name="connsiteY2" fmla="*/ 73791 h 4459179"/>
              <a:gd name="connsiteX3" fmla="*/ 1949363 w 5280391"/>
              <a:gd name="connsiteY3" fmla="*/ 1156142 h 4459179"/>
              <a:gd name="connsiteX4" fmla="*/ 1949363 w 5280391"/>
              <a:gd name="connsiteY4" fmla="*/ 4459179 h 4459179"/>
              <a:gd name="connsiteX5" fmla="*/ 0 w 5280391"/>
              <a:gd name="connsiteY5" fmla="*/ 4459179 h 4459179"/>
              <a:gd name="connsiteX6" fmla="*/ 0 w 5280391"/>
              <a:gd name="connsiteY6" fmla="*/ 55130 h 4459179"/>
              <a:gd name="connsiteX0" fmla="*/ 0 w 5280391"/>
              <a:gd name="connsiteY0" fmla="*/ 55130 h 4459179"/>
              <a:gd name="connsiteX1" fmla="*/ 1949363 w 5280391"/>
              <a:gd name="connsiteY1" fmla="*/ 55130 h 4459179"/>
              <a:gd name="connsiteX2" fmla="*/ 5280391 w 5280391"/>
              <a:gd name="connsiteY2" fmla="*/ 73791 h 4459179"/>
              <a:gd name="connsiteX3" fmla="*/ 2509199 w 5280391"/>
              <a:gd name="connsiteY3" fmla="*/ 1174804 h 4459179"/>
              <a:gd name="connsiteX4" fmla="*/ 1949363 w 5280391"/>
              <a:gd name="connsiteY4" fmla="*/ 4459179 h 4459179"/>
              <a:gd name="connsiteX5" fmla="*/ 0 w 5280391"/>
              <a:gd name="connsiteY5" fmla="*/ 4459179 h 4459179"/>
              <a:gd name="connsiteX6" fmla="*/ 0 w 5280391"/>
              <a:gd name="connsiteY6" fmla="*/ 55130 h 4459179"/>
              <a:gd name="connsiteX0" fmla="*/ 0 w 5292084"/>
              <a:gd name="connsiteY0" fmla="*/ 55130 h 4459179"/>
              <a:gd name="connsiteX1" fmla="*/ 1949363 w 5292084"/>
              <a:gd name="connsiteY1" fmla="*/ 55130 h 4459179"/>
              <a:gd name="connsiteX2" fmla="*/ 5280391 w 5292084"/>
              <a:gd name="connsiteY2" fmla="*/ 73791 h 4459179"/>
              <a:gd name="connsiteX3" fmla="*/ 3563558 w 5292084"/>
              <a:gd name="connsiteY3" fmla="*/ 1576020 h 4459179"/>
              <a:gd name="connsiteX4" fmla="*/ 2509199 w 5292084"/>
              <a:gd name="connsiteY4" fmla="*/ 1174804 h 4459179"/>
              <a:gd name="connsiteX5" fmla="*/ 1949363 w 5292084"/>
              <a:gd name="connsiteY5" fmla="*/ 4459179 h 4459179"/>
              <a:gd name="connsiteX6" fmla="*/ 0 w 5292084"/>
              <a:gd name="connsiteY6" fmla="*/ 4459179 h 4459179"/>
              <a:gd name="connsiteX7" fmla="*/ 0 w 5292084"/>
              <a:gd name="connsiteY7" fmla="*/ 55130 h 4459179"/>
              <a:gd name="connsiteX0" fmla="*/ 0 w 5290049"/>
              <a:gd name="connsiteY0" fmla="*/ 55130 h 4459179"/>
              <a:gd name="connsiteX1" fmla="*/ 1949363 w 5290049"/>
              <a:gd name="connsiteY1" fmla="*/ 55130 h 4459179"/>
              <a:gd name="connsiteX2" fmla="*/ 5280391 w 5290049"/>
              <a:gd name="connsiteY2" fmla="*/ 73791 h 4459179"/>
              <a:gd name="connsiteX3" fmla="*/ 3563558 w 5290049"/>
              <a:gd name="connsiteY3" fmla="*/ 1576020 h 4459179"/>
              <a:gd name="connsiteX4" fmla="*/ 2509199 w 5290049"/>
              <a:gd name="connsiteY4" fmla="*/ 1174804 h 4459179"/>
              <a:gd name="connsiteX5" fmla="*/ 1949363 w 5290049"/>
              <a:gd name="connsiteY5" fmla="*/ 4459179 h 4459179"/>
              <a:gd name="connsiteX6" fmla="*/ 0 w 5290049"/>
              <a:gd name="connsiteY6" fmla="*/ 4459179 h 4459179"/>
              <a:gd name="connsiteX7" fmla="*/ 0 w 5290049"/>
              <a:gd name="connsiteY7" fmla="*/ 55130 h 4459179"/>
              <a:gd name="connsiteX0" fmla="*/ 0 w 5289628"/>
              <a:gd name="connsiteY0" fmla="*/ 55130 h 4459179"/>
              <a:gd name="connsiteX1" fmla="*/ 1949363 w 5289628"/>
              <a:gd name="connsiteY1" fmla="*/ 55130 h 4459179"/>
              <a:gd name="connsiteX2" fmla="*/ 5280391 w 5289628"/>
              <a:gd name="connsiteY2" fmla="*/ 73791 h 4459179"/>
              <a:gd name="connsiteX3" fmla="*/ 3479582 w 5289628"/>
              <a:gd name="connsiteY3" fmla="*/ 2723686 h 4459179"/>
              <a:gd name="connsiteX4" fmla="*/ 2509199 w 5289628"/>
              <a:gd name="connsiteY4" fmla="*/ 1174804 h 4459179"/>
              <a:gd name="connsiteX5" fmla="*/ 1949363 w 5289628"/>
              <a:gd name="connsiteY5" fmla="*/ 4459179 h 4459179"/>
              <a:gd name="connsiteX6" fmla="*/ 0 w 5289628"/>
              <a:gd name="connsiteY6" fmla="*/ 4459179 h 4459179"/>
              <a:gd name="connsiteX7" fmla="*/ 0 w 5289628"/>
              <a:gd name="connsiteY7" fmla="*/ 55130 h 4459179"/>
              <a:gd name="connsiteX0" fmla="*/ 0 w 5461945"/>
              <a:gd name="connsiteY0" fmla="*/ 55130 h 4459179"/>
              <a:gd name="connsiteX1" fmla="*/ 1949363 w 5461945"/>
              <a:gd name="connsiteY1" fmla="*/ 55130 h 4459179"/>
              <a:gd name="connsiteX2" fmla="*/ 5280391 w 5461945"/>
              <a:gd name="connsiteY2" fmla="*/ 73791 h 4459179"/>
              <a:gd name="connsiteX3" fmla="*/ 4972481 w 5461945"/>
              <a:gd name="connsiteY3" fmla="*/ 2443767 h 4459179"/>
              <a:gd name="connsiteX4" fmla="*/ 3479582 w 5461945"/>
              <a:gd name="connsiteY4" fmla="*/ 2723686 h 4459179"/>
              <a:gd name="connsiteX5" fmla="*/ 2509199 w 5461945"/>
              <a:gd name="connsiteY5" fmla="*/ 1174804 h 4459179"/>
              <a:gd name="connsiteX6" fmla="*/ 1949363 w 5461945"/>
              <a:gd name="connsiteY6" fmla="*/ 4459179 h 4459179"/>
              <a:gd name="connsiteX7" fmla="*/ 0 w 5461945"/>
              <a:gd name="connsiteY7" fmla="*/ 4459179 h 4459179"/>
              <a:gd name="connsiteX8" fmla="*/ 0 w 5461945"/>
              <a:gd name="connsiteY8" fmla="*/ 55130 h 4459179"/>
              <a:gd name="connsiteX0" fmla="*/ 14 w 5461959"/>
              <a:gd name="connsiteY0" fmla="*/ 55130 h 4459179"/>
              <a:gd name="connsiteX1" fmla="*/ 1949377 w 5461959"/>
              <a:gd name="connsiteY1" fmla="*/ 55130 h 4459179"/>
              <a:gd name="connsiteX2" fmla="*/ 5280405 w 5461959"/>
              <a:gd name="connsiteY2" fmla="*/ 73791 h 4459179"/>
              <a:gd name="connsiteX3" fmla="*/ 4972495 w 5461959"/>
              <a:gd name="connsiteY3" fmla="*/ 2443767 h 4459179"/>
              <a:gd name="connsiteX4" fmla="*/ 3479596 w 5461959"/>
              <a:gd name="connsiteY4" fmla="*/ 2723686 h 4459179"/>
              <a:gd name="connsiteX5" fmla="*/ 2509213 w 5461959"/>
              <a:gd name="connsiteY5" fmla="*/ 1174804 h 4459179"/>
              <a:gd name="connsiteX6" fmla="*/ 1949377 w 5461959"/>
              <a:gd name="connsiteY6" fmla="*/ 4459179 h 4459179"/>
              <a:gd name="connsiteX7" fmla="*/ 14 w 5461959"/>
              <a:gd name="connsiteY7" fmla="*/ 4459179 h 4459179"/>
              <a:gd name="connsiteX8" fmla="*/ 587107 w 5461959"/>
              <a:gd name="connsiteY8" fmla="*/ 1958575 h 4459179"/>
              <a:gd name="connsiteX9" fmla="*/ 14 w 5461959"/>
              <a:gd name="connsiteY9" fmla="*/ 55130 h 4459179"/>
              <a:gd name="connsiteX0" fmla="*/ 14 w 5461959"/>
              <a:gd name="connsiteY0" fmla="*/ 55130 h 4459179"/>
              <a:gd name="connsiteX1" fmla="*/ 1949377 w 5461959"/>
              <a:gd name="connsiteY1" fmla="*/ 55130 h 4459179"/>
              <a:gd name="connsiteX2" fmla="*/ 5280405 w 5461959"/>
              <a:gd name="connsiteY2" fmla="*/ 73791 h 4459179"/>
              <a:gd name="connsiteX3" fmla="*/ 4972495 w 5461959"/>
              <a:gd name="connsiteY3" fmla="*/ 2443767 h 4459179"/>
              <a:gd name="connsiteX4" fmla="*/ 3479596 w 5461959"/>
              <a:gd name="connsiteY4" fmla="*/ 2723686 h 4459179"/>
              <a:gd name="connsiteX5" fmla="*/ 2509213 w 5461959"/>
              <a:gd name="connsiteY5" fmla="*/ 1174804 h 4459179"/>
              <a:gd name="connsiteX6" fmla="*/ 1949377 w 5461959"/>
              <a:gd name="connsiteY6" fmla="*/ 4459179 h 4459179"/>
              <a:gd name="connsiteX7" fmla="*/ 14 w 5461959"/>
              <a:gd name="connsiteY7" fmla="*/ 4459179 h 4459179"/>
              <a:gd name="connsiteX8" fmla="*/ 587107 w 5461959"/>
              <a:gd name="connsiteY8" fmla="*/ 1958575 h 4459179"/>
              <a:gd name="connsiteX9" fmla="*/ 213882 w 5461959"/>
              <a:gd name="connsiteY9" fmla="*/ 1258779 h 4459179"/>
              <a:gd name="connsiteX10" fmla="*/ 14 w 5461959"/>
              <a:gd name="connsiteY10" fmla="*/ 55130 h 4459179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1949363 w 5461945"/>
              <a:gd name="connsiteY6" fmla="*/ 4459179 h 4468510"/>
              <a:gd name="connsiteX7" fmla="*/ 849086 w 5461945"/>
              <a:gd name="connsiteY7" fmla="*/ 4468510 h 4468510"/>
              <a:gd name="connsiteX8" fmla="*/ 587093 w 5461945"/>
              <a:gd name="connsiteY8" fmla="*/ 1958575 h 4468510"/>
              <a:gd name="connsiteX9" fmla="*/ 213868 w 5461945"/>
              <a:gd name="connsiteY9" fmla="*/ 1258779 h 4468510"/>
              <a:gd name="connsiteX10" fmla="*/ 0 w 5461945"/>
              <a:gd name="connsiteY10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1949363 w 5461945"/>
              <a:gd name="connsiteY6" fmla="*/ 4459179 h 4468510"/>
              <a:gd name="connsiteX7" fmla="*/ 849086 w 5461945"/>
              <a:gd name="connsiteY7" fmla="*/ 4468510 h 4468510"/>
              <a:gd name="connsiteX8" fmla="*/ 820358 w 5461945"/>
              <a:gd name="connsiteY8" fmla="*/ 2527741 h 4468510"/>
              <a:gd name="connsiteX9" fmla="*/ 587093 w 5461945"/>
              <a:gd name="connsiteY9" fmla="*/ 1958575 h 4468510"/>
              <a:gd name="connsiteX10" fmla="*/ 213868 w 5461945"/>
              <a:gd name="connsiteY10" fmla="*/ 1258779 h 4468510"/>
              <a:gd name="connsiteX11" fmla="*/ 0 w 5461945"/>
              <a:gd name="connsiteY11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2098652 w 5461945"/>
              <a:gd name="connsiteY6" fmla="*/ 4095284 h 4468510"/>
              <a:gd name="connsiteX7" fmla="*/ 1949363 w 5461945"/>
              <a:gd name="connsiteY7" fmla="*/ 4459179 h 4468510"/>
              <a:gd name="connsiteX8" fmla="*/ 849086 w 5461945"/>
              <a:gd name="connsiteY8" fmla="*/ 4468510 h 4468510"/>
              <a:gd name="connsiteX9" fmla="*/ 820358 w 5461945"/>
              <a:gd name="connsiteY9" fmla="*/ 2527741 h 4468510"/>
              <a:gd name="connsiteX10" fmla="*/ 587093 w 5461945"/>
              <a:gd name="connsiteY10" fmla="*/ 1958575 h 4468510"/>
              <a:gd name="connsiteX11" fmla="*/ 213868 w 5461945"/>
              <a:gd name="connsiteY11" fmla="*/ 1258779 h 4468510"/>
              <a:gd name="connsiteX12" fmla="*/ 0 w 5461945"/>
              <a:gd name="connsiteY12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1846725 w 5461945"/>
              <a:gd name="connsiteY6" fmla="*/ 3516786 h 4468510"/>
              <a:gd name="connsiteX7" fmla="*/ 2098652 w 5461945"/>
              <a:gd name="connsiteY7" fmla="*/ 4095284 h 4468510"/>
              <a:gd name="connsiteX8" fmla="*/ 1949363 w 5461945"/>
              <a:gd name="connsiteY8" fmla="*/ 4459179 h 4468510"/>
              <a:gd name="connsiteX9" fmla="*/ 849086 w 5461945"/>
              <a:gd name="connsiteY9" fmla="*/ 4468510 h 4468510"/>
              <a:gd name="connsiteX10" fmla="*/ 820358 w 5461945"/>
              <a:gd name="connsiteY10" fmla="*/ 2527741 h 4468510"/>
              <a:gd name="connsiteX11" fmla="*/ 587093 w 5461945"/>
              <a:gd name="connsiteY11" fmla="*/ 1958575 h 4468510"/>
              <a:gd name="connsiteX12" fmla="*/ 213868 w 5461945"/>
              <a:gd name="connsiteY12" fmla="*/ 1258779 h 4468510"/>
              <a:gd name="connsiteX13" fmla="*/ 0 w 5461945"/>
              <a:gd name="connsiteY13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2285264 w 5461945"/>
              <a:gd name="connsiteY6" fmla="*/ 2854313 h 4468510"/>
              <a:gd name="connsiteX7" fmla="*/ 1846725 w 5461945"/>
              <a:gd name="connsiteY7" fmla="*/ 3516786 h 4468510"/>
              <a:gd name="connsiteX8" fmla="*/ 2098652 w 5461945"/>
              <a:gd name="connsiteY8" fmla="*/ 4095284 h 4468510"/>
              <a:gd name="connsiteX9" fmla="*/ 1949363 w 5461945"/>
              <a:gd name="connsiteY9" fmla="*/ 4459179 h 4468510"/>
              <a:gd name="connsiteX10" fmla="*/ 849086 w 5461945"/>
              <a:gd name="connsiteY10" fmla="*/ 4468510 h 4468510"/>
              <a:gd name="connsiteX11" fmla="*/ 820358 w 5461945"/>
              <a:gd name="connsiteY11" fmla="*/ 2527741 h 4468510"/>
              <a:gd name="connsiteX12" fmla="*/ 587093 w 5461945"/>
              <a:gd name="connsiteY12" fmla="*/ 1958575 h 4468510"/>
              <a:gd name="connsiteX13" fmla="*/ 213868 w 5461945"/>
              <a:gd name="connsiteY13" fmla="*/ 1258779 h 4468510"/>
              <a:gd name="connsiteX14" fmla="*/ 0 w 5461945"/>
              <a:gd name="connsiteY14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509199 w 5461945"/>
              <a:gd name="connsiteY5" fmla="*/ 1174804 h 4468510"/>
              <a:gd name="connsiteX6" fmla="*/ 2434554 w 5461945"/>
              <a:gd name="connsiteY6" fmla="*/ 2163847 h 4468510"/>
              <a:gd name="connsiteX7" fmla="*/ 2285264 w 5461945"/>
              <a:gd name="connsiteY7" fmla="*/ 2854313 h 4468510"/>
              <a:gd name="connsiteX8" fmla="*/ 1846725 w 5461945"/>
              <a:gd name="connsiteY8" fmla="*/ 3516786 h 4468510"/>
              <a:gd name="connsiteX9" fmla="*/ 2098652 w 5461945"/>
              <a:gd name="connsiteY9" fmla="*/ 4095284 h 4468510"/>
              <a:gd name="connsiteX10" fmla="*/ 1949363 w 5461945"/>
              <a:gd name="connsiteY10" fmla="*/ 4459179 h 4468510"/>
              <a:gd name="connsiteX11" fmla="*/ 849086 w 5461945"/>
              <a:gd name="connsiteY11" fmla="*/ 4468510 h 4468510"/>
              <a:gd name="connsiteX12" fmla="*/ 820358 w 5461945"/>
              <a:gd name="connsiteY12" fmla="*/ 2527741 h 4468510"/>
              <a:gd name="connsiteX13" fmla="*/ 587093 w 5461945"/>
              <a:gd name="connsiteY13" fmla="*/ 1958575 h 4468510"/>
              <a:gd name="connsiteX14" fmla="*/ 213868 w 5461945"/>
              <a:gd name="connsiteY14" fmla="*/ 1258779 h 4468510"/>
              <a:gd name="connsiteX15" fmla="*/ 0 w 5461945"/>
              <a:gd name="connsiteY15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2751795 w 5461945"/>
              <a:gd name="connsiteY5" fmla="*/ 1557359 h 4468510"/>
              <a:gd name="connsiteX6" fmla="*/ 2434554 w 5461945"/>
              <a:gd name="connsiteY6" fmla="*/ 2163847 h 4468510"/>
              <a:gd name="connsiteX7" fmla="*/ 2285264 w 5461945"/>
              <a:gd name="connsiteY7" fmla="*/ 2854313 h 4468510"/>
              <a:gd name="connsiteX8" fmla="*/ 1846725 w 5461945"/>
              <a:gd name="connsiteY8" fmla="*/ 3516786 h 4468510"/>
              <a:gd name="connsiteX9" fmla="*/ 2098652 w 5461945"/>
              <a:gd name="connsiteY9" fmla="*/ 4095284 h 4468510"/>
              <a:gd name="connsiteX10" fmla="*/ 1949363 w 5461945"/>
              <a:gd name="connsiteY10" fmla="*/ 4459179 h 4468510"/>
              <a:gd name="connsiteX11" fmla="*/ 849086 w 5461945"/>
              <a:gd name="connsiteY11" fmla="*/ 4468510 h 4468510"/>
              <a:gd name="connsiteX12" fmla="*/ 820358 w 5461945"/>
              <a:gd name="connsiteY12" fmla="*/ 2527741 h 4468510"/>
              <a:gd name="connsiteX13" fmla="*/ 587093 w 5461945"/>
              <a:gd name="connsiteY13" fmla="*/ 1958575 h 4468510"/>
              <a:gd name="connsiteX14" fmla="*/ 213868 w 5461945"/>
              <a:gd name="connsiteY14" fmla="*/ 1258779 h 4468510"/>
              <a:gd name="connsiteX15" fmla="*/ 0 w 5461945"/>
              <a:gd name="connsiteY15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3246317 w 5461945"/>
              <a:gd name="connsiteY5" fmla="*/ 1520035 h 4468510"/>
              <a:gd name="connsiteX6" fmla="*/ 2751795 w 5461945"/>
              <a:gd name="connsiteY6" fmla="*/ 1557359 h 4468510"/>
              <a:gd name="connsiteX7" fmla="*/ 2434554 w 5461945"/>
              <a:gd name="connsiteY7" fmla="*/ 2163847 h 4468510"/>
              <a:gd name="connsiteX8" fmla="*/ 2285264 w 5461945"/>
              <a:gd name="connsiteY8" fmla="*/ 2854313 h 4468510"/>
              <a:gd name="connsiteX9" fmla="*/ 1846725 w 5461945"/>
              <a:gd name="connsiteY9" fmla="*/ 3516786 h 4468510"/>
              <a:gd name="connsiteX10" fmla="*/ 2098652 w 5461945"/>
              <a:gd name="connsiteY10" fmla="*/ 4095284 h 4468510"/>
              <a:gd name="connsiteX11" fmla="*/ 1949363 w 5461945"/>
              <a:gd name="connsiteY11" fmla="*/ 4459179 h 4468510"/>
              <a:gd name="connsiteX12" fmla="*/ 849086 w 5461945"/>
              <a:gd name="connsiteY12" fmla="*/ 4468510 h 4468510"/>
              <a:gd name="connsiteX13" fmla="*/ 820358 w 5461945"/>
              <a:gd name="connsiteY13" fmla="*/ 2527741 h 4468510"/>
              <a:gd name="connsiteX14" fmla="*/ 587093 w 5461945"/>
              <a:gd name="connsiteY14" fmla="*/ 1958575 h 4468510"/>
              <a:gd name="connsiteX15" fmla="*/ 213868 w 5461945"/>
              <a:gd name="connsiteY15" fmla="*/ 1258779 h 4468510"/>
              <a:gd name="connsiteX16" fmla="*/ 0 w 5461945"/>
              <a:gd name="connsiteY16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3069036 w 5461945"/>
              <a:gd name="connsiteY5" fmla="*/ 1902590 h 4468510"/>
              <a:gd name="connsiteX6" fmla="*/ 3246317 w 5461945"/>
              <a:gd name="connsiteY6" fmla="*/ 1520035 h 4468510"/>
              <a:gd name="connsiteX7" fmla="*/ 2751795 w 5461945"/>
              <a:gd name="connsiteY7" fmla="*/ 1557359 h 4468510"/>
              <a:gd name="connsiteX8" fmla="*/ 2434554 w 5461945"/>
              <a:gd name="connsiteY8" fmla="*/ 2163847 h 4468510"/>
              <a:gd name="connsiteX9" fmla="*/ 2285264 w 5461945"/>
              <a:gd name="connsiteY9" fmla="*/ 2854313 h 4468510"/>
              <a:gd name="connsiteX10" fmla="*/ 1846725 w 5461945"/>
              <a:gd name="connsiteY10" fmla="*/ 3516786 h 4468510"/>
              <a:gd name="connsiteX11" fmla="*/ 2098652 w 5461945"/>
              <a:gd name="connsiteY11" fmla="*/ 4095284 h 4468510"/>
              <a:gd name="connsiteX12" fmla="*/ 1949363 w 5461945"/>
              <a:gd name="connsiteY12" fmla="*/ 4459179 h 4468510"/>
              <a:gd name="connsiteX13" fmla="*/ 849086 w 5461945"/>
              <a:gd name="connsiteY13" fmla="*/ 4468510 h 4468510"/>
              <a:gd name="connsiteX14" fmla="*/ 820358 w 5461945"/>
              <a:gd name="connsiteY14" fmla="*/ 2527741 h 4468510"/>
              <a:gd name="connsiteX15" fmla="*/ 587093 w 5461945"/>
              <a:gd name="connsiteY15" fmla="*/ 1958575 h 4468510"/>
              <a:gd name="connsiteX16" fmla="*/ 213868 w 5461945"/>
              <a:gd name="connsiteY16" fmla="*/ 1258779 h 4468510"/>
              <a:gd name="connsiteX17" fmla="*/ 0 w 5461945"/>
              <a:gd name="connsiteY17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3479582 w 5461945"/>
              <a:gd name="connsiteY4" fmla="*/ 2723686 h 4468510"/>
              <a:gd name="connsiteX5" fmla="*/ 3227656 w 5461945"/>
              <a:gd name="connsiteY5" fmla="*/ 2723684 h 4468510"/>
              <a:gd name="connsiteX6" fmla="*/ 3069036 w 5461945"/>
              <a:gd name="connsiteY6" fmla="*/ 1902590 h 4468510"/>
              <a:gd name="connsiteX7" fmla="*/ 3246317 w 5461945"/>
              <a:gd name="connsiteY7" fmla="*/ 1520035 h 4468510"/>
              <a:gd name="connsiteX8" fmla="*/ 2751795 w 5461945"/>
              <a:gd name="connsiteY8" fmla="*/ 1557359 h 4468510"/>
              <a:gd name="connsiteX9" fmla="*/ 2434554 w 5461945"/>
              <a:gd name="connsiteY9" fmla="*/ 2163847 h 4468510"/>
              <a:gd name="connsiteX10" fmla="*/ 2285264 w 5461945"/>
              <a:gd name="connsiteY10" fmla="*/ 2854313 h 4468510"/>
              <a:gd name="connsiteX11" fmla="*/ 1846725 w 5461945"/>
              <a:gd name="connsiteY11" fmla="*/ 3516786 h 4468510"/>
              <a:gd name="connsiteX12" fmla="*/ 2098652 w 5461945"/>
              <a:gd name="connsiteY12" fmla="*/ 4095284 h 4468510"/>
              <a:gd name="connsiteX13" fmla="*/ 1949363 w 5461945"/>
              <a:gd name="connsiteY13" fmla="*/ 4459179 h 4468510"/>
              <a:gd name="connsiteX14" fmla="*/ 849086 w 5461945"/>
              <a:gd name="connsiteY14" fmla="*/ 4468510 h 4468510"/>
              <a:gd name="connsiteX15" fmla="*/ 820358 w 5461945"/>
              <a:gd name="connsiteY15" fmla="*/ 2527741 h 4468510"/>
              <a:gd name="connsiteX16" fmla="*/ 587093 w 5461945"/>
              <a:gd name="connsiteY16" fmla="*/ 1958575 h 4468510"/>
              <a:gd name="connsiteX17" fmla="*/ 213868 w 5461945"/>
              <a:gd name="connsiteY17" fmla="*/ 1258779 h 4468510"/>
              <a:gd name="connsiteX18" fmla="*/ 0 w 5461945"/>
              <a:gd name="connsiteY18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4337999 w 5461945"/>
              <a:gd name="connsiteY4" fmla="*/ 2611717 h 4468510"/>
              <a:gd name="connsiteX5" fmla="*/ 3479582 w 5461945"/>
              <a:gd name="connsiteY5" fmla="*/ 2723686 h 4468510"/>
              <a:gd name="connsiteX6" fmla="*/ 3227656 w 5461945"/>
              <a:gd name="connsiteY6" fmla="*/ 2723684 h 4468510"/>
              <a:gd name="connsiteX7" fmla="*/ 3069036 w 5461945"/>
              <a:gd name="connsiteY7" fmla="*/ 1902590 h 4468510"/>
              <a:gd name="connsiteX8" fmla="*/ 3246317 w 5461945"/>
              <a:gd name="connsiteY8" fmla="*/ 1520035 h 4468510"/>
              <a:gd name="connsiteX9" fmla="*/ 2751795 w 5461945"/>
              <a:gd name="connsiteY9" fmla="*/ 1557359 h 4468510"/>
              <a:gd name="connsiteX10" fmla="*/ 2434554 w 5461945"/>
              <a:gd name="connsiteY10" fmla="*/ 2163847 h 4468510"/>
              <a:gd name="connsiteX11" fmla="*/ 2285264 w 5461945"/>
              <a:gd name="connsiteY11" fmla="*/ 2854313 h 4468510"/>
              <a:gd name="connsiteX12" fmla="*/ 1846725 w 5461945"/>
              <a:gd name="connsiteY12" fmla="*/ 3516786 h 4468510"/>
              <a:gd name="connsiteX13" fmla="*/ 2098652 w 5461945"/>
              <a:gd name="connsiteY13" fmla="*/ 4095284 h 4468510"/>
              <a:gd name="connsiteX14" fmla="*/ 1949363 w 5461945"/>
              <a:gd name="connsiteY14" fmla="*/ 4459179 h 4468510"/>
              <a:gd name="connsiteX15" fmla="*/ 849086 w 5461945"/>
              <a:gd name="connsiteY15" fmla="*/ 4468510 h 4468510"/>
              <a:gd name="connsiteX16" fmla="*/ 820358 w 5461945"/>
              <a:gd name="connsiteY16" fmla="*/ 2527741 h 4468510"/>
              <a:gd name="connsiteX17" fmla="*/ 587093 w 5461945"/>
              <a:gd name="connsiteY17" fmla="*/ 1958575 h 4468510"/>
              <a:gd name="connsiteX18" fmla="*/ 213868 w 5461945"/>
              <a:gd name="connsiteY18" fmla="*/ 1258779 h 4468510"/>
              <a:gd name="connsiteX19" fmla="*/ 0 w 5461945"/>
              <a:gd name="connsiteY19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4337999 w 5461945"/>
              <a:gd name="connsiteY4" fmla="*/ 2611717 h 4468510"/>
              <a:gd name="connsiteX5" fmla="*/ 3544896 w 5461945"/>
              <a:gd name="connsiteY5" fmla="*/ 2686364 h 4468510"/>
              <a:gd name="connsiteX6" fmla="*/ 3227656 w 5461945"/>
              <a:gd name="connsiteY6" fmla="*/ 2723684 h 4468510"/>
              <a:gd name="connsiteX7" fmla="*/ 3069036 w 5461945"/>
              <a:gd name="connsiteY7" fmla="*/ 1902590 h 4468510"/>
              <a:gd name="connsiteX8" fmla="*/ 3246317 w 5461945"/>
              <a:gd name="connsiteY8" fmla="*/ 1520035 h 4468510"/>
              <a:gd name="connsiteX9" fmla="*/ 2751795 w 5461945"/>
              <a:gd name="connsiteY9" fmla="*/ 1557359 h 4468510"/>
              <a:gd name="connsiteX10" fmla="*/ 2434554 w 5461945"/>
              <a:gd name="connsiteY10" fmla="*/ 2163847 h 4468510"/>
              <a:gd name="connsiteX11" fmla="*/ 2285264 w 5461945"/>
              <a:gd name="connsiteY11" fmla="*/ 2854313 h 4468510"/>
              <a:gd name="connsiteX12" fmla="*/ 1846725 w 5461945"/>
              <a:gd name="connsiteY12" fmla="*/ 3516786 h 4468510"/>
              <a:gd name="connsiteX13" fmla="*/ 2098652 w 5461945"/>
              <a:gd name="connsiteY13" fmla="*/ 4095284 h 4468510"/>
              <a:gd name="connsiteX14" fmla="*/ 1949363 w 5461945"/>
              <a:gd name="connsiteY14" fmla="*/ 4459179 h 4468510"/>
              <a:gd name="connsiteX15" fmla="*/ 849086 w 5461945"/>
              <a:gd name="connsiteY15" fmla="*/ 4468510 h 4468510"/>
              <a:gd name="connsiteX16" fmla="*/ 820358 w 5461945"/>
              <a:gd name="connsiteY16" fmla="*/ 2527741 h 4468510"/>
              <a:gd name="connsiteX17" fmla="*/ 587093 w 5461945"/>
              <a:gd name="connsiteY17" fmla="*/ 1958575 h 4468510"/>
              <a:gd name="connsiteX18" fmla="*/ 213868 w 5461945"/>
              <a:gd name="connsiteY18" fmla="*/ 1258779 h 4468510"/>
              <a:gd name="connsiteX19" fmla="*/ 0 w 5461945"/>
              <a:gd name="connsiteY19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4337999 w 5461945"/>
              <a:gd name="connsiteY4" fmla="*/ 2611717 h 4468510"/>
              <a:gd name="connsiteX5" fmla="*/ 3227656 w 5461945"/>
              <a:gd name="connsiteY5" fmla="*/ 2723684 h 4468510"/>
              <a:gd name="connsiteX6" fmla="*/ 3069036 w 5461945"/>
              <a:gd name="connsiteY6" fmla="*/ 1902590 h 4468510"/>
              <a:gd name="connsiteX7" fmla="*/ 3246317 w 5461945"/>
              <a:gd name="connsiteY7" fmla="*/ 1520035 h 4468510"/>
              <a:gd name="connsiteX8" fmla="*/ 2751795 w 5461945"/>
              <a:gd name="connsiteY8" fmla="*/ 1557359 h 4468510"/>
              <a:gd name="connsiteX9" fmla="*/ 2434554 w 5461945"/>
              <a:gd name="connsiteY9" fmla="*/ 2163847 h 4468510"/>
              <a:gd name="connsiteX10" fmla="*/ 2285264 w 5461945"/>
              <a:gd name="connsiteY10" fmla="*/ 2854313 h 4468510"/>
              <a:gd name="connsiteX11" fmla="*/ 1846725 w 5461945"/>
              <a:gd name="connsiteY11" fmla="*/ 3516786 h 4468510"/>
              <a:gd name="connsiteX12" fmla="*/ 2098652 w 5461945"/>
              <a:gd name="connsiteY12" fmla="*/ 4095284 h 4468510"/>
              <a:gd name="connsiteX13" fmla="*/ 1949363 w 5461945"/>
              <a:gd name="connsiteY13" fmla="*/ 4459179 h 4468510"/>
              <a:gd name="connsiteX14" fmla="*/ 849086 w 5461945"/>
              <a:gd name="connsiteY14" fmla="*/ 4468510 h 4468510"/>
              <a:gd name="connsiteX15" fmla="*/ 820358 w 5461945"/>
              <a:gd name="connsiteY15" fmla="*/ 2527741 h 4468510"/>
              <a:gd name="connsiteX16" fmla="*/ 587093 w 5461945"/>
              <a:gd name="connsiteY16" fmla="*/ 1958575 h 4468510"/>
              <a:gd name="connsiteX17" fmla="*/ 213868 w 5461945"/>
              <a:gd name="connsiteY17" fmla="*/ 1258779 h 4468510"/>
              <a:gd name="connsiteX18" fmla="*/ 0 w 5461945"/>
              <a:gd name="connsiteY18" fmla="*/ 55130 h 4468510"/>
              <a:gd name="connsiteX0" fmla="*/ 0 w 5461945"/>
              <a:gd name="connsiteY0" fmla="*/ 55130 h 4468510"/>
              <a:gd name="connsiteX1" fmla="*/ 1949363 w 5461945"/>
              <a:gd name="connsiteY1" fmla="*/ 55130 h 4468510"/>
              <a:gd name="connsiteX2" fmla="*/ 5280391 w 5461945"/>
              <a:gd name="connsiteY2" fmla="*/ 73791 h 4468510"/>
              <a:gd name="connsiteX3" fmla="*/ 4972481 w 5461945"/>
              <a:gd name="connsiteY3" fmla="*/ 2443767 h 4468510"/>
              <a:gd name="connsiteX4" fmla="*/ 4337999 w 5461945"/>
              <a:gd name="connsiteY4" fmla="*/ 2611717 h 4468510"/>
              <a:gd name="connsiteX5" fmla="*/ 3386276 w 5461945"/>
              <a:gd name="connsiteY5" fmla="*/ 2649039 h 4468510"/>
              <a:gd name="connsiteX6" fmla="*/ 3227656 w 5461945"/>
              <a:gd name="connsiteY6" fmla="*/ 2723684 h 4468510"/>
              <a:gd name="connsiteX7" fmla="*/ 3069036 w 5461945"/>
              <a:gd name="connsiteY7" fmla="*/ 1902590 h 4468510"/>
              <a:gd name="connsiteX8" fmla="*/ 3246317 w 5461945"/>
              <a:gd name="connsiteY8" fmla="*/ 1520035 h 4468510"/>
              <a:gd name="connsiteX9" fmla="*/ 2751795 w 5461945"/>
              <a:gd name="connsiteY9" fmla="*/ 1557359 h 4468510"/>
              <a:gd name="connsiteX10" fmla="*/ 2434554 w 5461945"/>
              <a:gd name="connsiteY10" fmla="*/ 2163847 h 4468510"/>
              <a:gd name="connsiteX11" fmla="*/ 2285264 w 5461945"/>
              <a:gd name="connsiteY11" fmla="*/ 2854313 h 4468510"/>
              <a:gd name="connsiteX12" fmla="*/ 1846725 w 5461945"/>
              <a:gd name="connsiteY12" fmla="*/ 3516786 h 4468510"/>
              <a:gd name="connsiteX13" fmla="*/ 2098652 w 5461945"/>
              <a:gd name="connsiteY13" fmla="*/ 4095284 h 4468510"/>
              <a:gd name="connsiteX14" fmla="*/ 1949363 w 5461945"/>
              <a:gd name="connsiteY14" fmla="*/ 4459179 h 4468510"/>
              <a:gd name="connsiteX15" fmla="*/ 849086 w 5461945"/>
              <a:gd name="connsiteY15" fmla="*/ 4468510 h 4468510"/>
              <a:gd name="connsiteX16" fmla="*/ 820358 w 5461945"/>
              <a:gd name="connsiteY16" fmla="*/ 2527741 h 4468510"/>
              <a:gd name="connsiteX17" fmla="*/ 587093 w 5461945"/>
              <a:gd name="connsiteY17" fmla="*/ 1958575 h 4468510"/>
              <a:gd name="connsiteX18" fmla="*/ 213868 w 5461945"/>
              <a:gd name="connsiteY18" fmla="*/ 1258779 h 4468510"/>
              <a:gd name="connsiteX19" fmla="*/ 0 w 5461945"/>
              <a:gd name="connsiteY19" fmla="*/ 55130 h 446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61945" h="4468510">
                <a:moveTo>
                  <a:pt x="0" y="55130"/>
                </a:moveTo>
                <a:lnTo>
                  <a:pt x="1949363" y="55130"/>
                </a:lnTo>
                <a:cubicBezTo>
                  <a:pt x="2358232" y="114224"/>
                  <a:pt x="5280391" y="-109711"/>
                  <a:pt x="5280391" y="73791"/>
                </a:cubicBezTo>
                <a:cubicBezTo>
                  <a:pt x="5714264" y="307056"/>
                  <a:pt x="5272616" y="2002118"/>
                  <a:pt x="4972481" y="2443767"/>
                </a:cubicBezTo>
                <a:cubicBezTo>
                  <a:pt x="4820081" y="2886971"/>
                  <a:pt x="4628803" y="2565064"/>
                  <a:pt x="4337999" y="2611717"/>
                </a:cubicBezTo>
                <a:cubicBezTo>
                  <a:pt x="4121840" y="2661480"/>
                  <a:pt x="3571333" y="2630378"/>
                  <a:pt x="3386276" y="2649039"/>
                </a:cubicBezTo>
                <a:cubicBezTo>
                  <a:pt x="3201219" y="2667700"/>
                  <a:pt x="3328737" y="2863643"/>
                  <a:pt x="3227656" y="2723684"/>
                </a:cubicBezTo>
                <a:cubicBezTo>
                  <a:pt x="3126575" y="2583725"/>
                  <a:pt x="3084587" y="2082982"/>
                  <a:pt x="3069036" y="1902590"/>
                </a:cubicBezTo>
                <a:cubicBezTo>
                  <a:pt x="3053485" y="1722198"/>
                  <a:pt x="3333403" y="1558912"/>
                  <a:pt x="3246317" y="1520035"/>
                </a:cubicBezTo>
                <a:cubicBezTo>
                  <a:pt x="3159231" y="1481158"/>
                  <a:pt x="2843546" y="1510706"/>
                  <a:pt x="2751795" y="1557359"/>
                </a:cubicBezTo>
                <a:cubicBezTo>
                  <a:pt x="2565183" y="1448502"/>
                  <a:pt x="2471876" y="1883929"/>
                  <a:pt x="2434554" y="2163847"/>
                </a:cubicBezTo>
                <a:cubicBezTo>
                  <a:pt x="2397232" y="2443765"/>
                  <a:pt x="2370795" y="2613272"/>
                  <a:pt x="2285264" y="2854313"/>
                </a:cubicBezTo>
                <a:cubicBezTo>
                  <a:pt x="2199733" y="3095354"/>
                  <a:pt x="1826509" y="3292851"/>
                  <a:pt x="1846725" y="3516786"/>
                </a:cubicBezTo>
                <a:cubicBezTo>
                  <a:pt x="1866941" y="3740721"/>
                  <a:pt x="2142195" y="3927333"/>
                  <a:pt x="2098652" y="4095284"/>
                </a:cubicBezTo>
                <a:lnTo>
                  <a:pt x="1949363" y="4459179"/>
                </a:lnTo>
                <a:lnTo>
                  <a:pt x="849086" y="4468510"/>
                </a:lnTo>
                <a:cubicBezTo>
                  <a:pt x="631372" y="4171485"/>
                  <a:pt x="864023" y="2946063"/>
                  <a:pt x="820358" y="2527741"/>
                </a:cubicBezTo>
                <a:cubicBezTo>
                  <a:pt x="776693" y="2109419"/>
                  <a:pt x="658628" y="2194950"/>
                  <a:pt x="587093" y="1958575"/>
                </a:cubicBezTo>
                <a:cubicBezTo>
                  <a:pt x="484456" y="1638224"/>
                  <a:pt x="316505" y="1579130"/>
                  <a:pt x="213868" y="1258779"/>
                </a:cubicBezTo>
                <a:lnTo>
                  <a:pt x="0" y="5513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6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26"/>
            <a:ext cx="11277600" cy="533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81816" y="2611395"/>
            <a:ext cx="4530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Closing V2 stops the supply of test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Leave system at least 15 </a:t>
            </a:r>
            <a:r>
              <a:rPr lang="en-GB" dirty="0" err="1" smtClean="0"/>
              <a:t>mins</a:t>
            </a:r>
            <a:r>
              <a:rPr lang="en-GB" dirty="0" smtClean="0"/>
              <a:t> to equalise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Temp changes due to gas decompression/compression.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Good to also record the Ref volume and Test volumes actual temperatures.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V1 is open the ref and test volumes act as one so </a:t>
            </a:r>
            <a:r>
              <a:rPr lang="en-GB" dirty="0" err="1" smtClean="0"/>
              <a:t>dp</a:t>
            </a:r>
            <a:r>
              <a:rPr lang="en-GB" dirty="0" smtClean="0"/>
              <a:t> is zero.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95849" y="5383426"/>
            <a:ext cx="1392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Can be turned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9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1" y="0"/>
            <a:ext cx="11306175" cy="5686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4595" y="2520778"/>
            <a:ext cx="5881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 start testing V2 is closed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Now the Ref. volume and Test volume are separate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Dp</a:t>
            </a:r>
            <a:r>
              <a:rPr lang="en-GB" dirty="0" smtClean="0"/>
              <a:t> will start to change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Might be an initial wobble due to the volume change done by switching the valve.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2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58" y="0"/>
            <a:ext cx="11287125" cy="5638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9968" y="2471351"/>
            <a:ext cx="57424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test gas leaks out of the test volume its pressure decreases.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It’s now different to the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the Ref. has a “zero” leak the change in pressure is only from the leak in the Test volume.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 we know how long V1 has been closed we can get a rate of change of pressure for the test volume mbar/s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can use the gas laws to determine a mass loss mg/s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911185" y="2"/>
            <a:ext cx="2430834" cy="2623346"/>
          </a:xfrm>
          <a:custGeom>
            <a:avLst/>
            <a:gdLst>
              <a:gd name="connsiteX0" fmla="*/ 0 w 1612232"/>
              <a:gd name="connsiteY0" fmla="*/ 0 h 1359568"/>
              <a:gd name="connsiteX1" fmla="*/ 1612232 w 1612232"/>
              <a:gd name="connsiteY1" fmla="*/ 0 h 1359568"/>
              <a:gd name="connsiteX2" fmla="*/ 1612232 w 1612232"/>
              <a:gd name="connsiteY2" fmla="*/ 1359568 h 1359568"/>
              <a:gd name="connsiteX3" fmla="*/ 0 w 1612232"/>
              <a:gd name="connsiteY3" fmla="*/ 1359568 h 1359568"/>
              <a:gd name="connsiteX4" fmla="*/ 0 w 1612232"/>
              <a:gd name="connsiteY4" fmla="*/ 0 h 1359568"/>
              <a:gd name="connsiteX0" fmla="*/ 0 w 1612232"/>
              <a:gd name="connsiteY0" fmla="*/ 0 h 2550694"/>
              <a:gd name="connsiteX1" fmla="*/ 1612232 w 1612232"/>
              <a:gd name="connsiteY1" fmla="*/ 0 h 2550694"/>
              <a:gd name="connsiteX2" fmla="*/ 1612232 w 1612232"/>
              <a:gd name="connsiteY2" fmla="*/ 1359568 h 2550694"/>
              <a:gd name="connsiteX3" fmla="*/ 770022 w 1612232"/>
              <a:gd name="connsiteY3" fmla="*/ 2550694 h 2550694"/>
              <a:gd name="connsiteX4" fmla="*/ 0 w 1612232"/>
              <a:gd name="connsiteY4" fmla="*/ 1359568 h 2550694"/>
              <a:gd name="connsiteX5" fmla="*/ 0 w 1612232"/>
              <a:gd name="connsiteY5" fmla="*/ 0 h 2550694"/>
              <a:gd name="connsiteX0" fmla="*/ 0 w 1612232"/>
              <a:gd name="connsiteY0" fmla="*/ 0 h 2550694"/>
              <a:gd name="connsiteX1" fmla="*/ 1612232 w 1612232"/>
              <a:gd name="connsiteY1" fmla="*/ 0 h 2550694"/>
              <a:gd name="connsiteX2" fmla="*/ 1612232 w 1612232"/>
              <a:gd name="connsiteY2" fmla="*/ 1359568 h 2550694"/>
              <a:gd name="connsiteX3" fmla="*/ 770022 w 1612232"/>
              <a:gd name="connsiteY3" fmla="*/ 2550694 h 2550694"/>
              <a:gd name="connsiteX4" fmla="*/ 0 w 1612232"/>
              <a:gd name="connsiteY4" fmla="*/ 1359568 h 2550694"/>
              <a:gd name="connsiteX5" fmla="*/ 0 w 1612232"/>
              <a:gd name="connsiteY5" fmla="*/ 0 h 2550694"/>
              <a:gd name="connsiteX0" fmla="*/ 0 w 1612232"/>
              <a:gd name="connsiteY0" fmla="*/ 0 h 2558247"/>
              <a:gd name="connsiteX1" fmla="*/ 1612232 w 1612232"/>
              <a:gd name="connsiteY1" fmla="*/ 0 h 2558247"/>
              <a:gd name="connsiteX2" fmla="*/ 1612232 w 1612232"/>
              <a:gd name="connsiteY2" fmla="*/ 1359568 h 2558247"/>
              <a:gd name="connsiteX3" fmla="*/ 770022 w 1612232"/>
              <a:gd name="connsiteY3" fmla="*/ 2550694 h 2558247"/>
              <a:gd name="connsiteX4" fmla="*/ 697832 w 1612232"/>
              <a:gd name="connsiteY4" fmla="*/ 1792704 h 2558247"/>
              <a:gd name="connsiteX5" fmla="*/ 0 w 1612232"/>
              <a:gd name="connsiteY5" fmla="*/ 1359568 h 2558247"/>
              <a:gd name="connsiteX6" fmla="*/ 0 w 1612232"/>
              <a:gd name="connsiteY6" fmla="*/ 0 h 2558247"/>
              <a:gd name="connsiteX0" fmla="*/ 0 w 1612232"/>
              <a:gd name="connsiteY0" fmla="*/ 0 h 2558247"/>
              <a:gd name="connsiteX1" fmla="*/ 1612232 w 1612232"/>
              <a:gd name="connsiteY1" fmla="*/ 0 h 2558247"/>
              <a:gd name="connsiteX2" fmla="*/ 1612232 w 1612232"/>
              <a:gd name="connsiteY2" fmla="*/ 1359568 h 2558247"/>
              <a:gd name="connsiteX3" fmla="*/ 770022 w 1612232"/>
              <a:gd name="connsiteY3" fmla="*/ 2550694 h 2558247"/>
              <a:gd name="connsiteX4" fmla="*/ 697832 w 1612232"/>
              <a:gd name="connsiteY4" fmla="*/ 1792704 h 2558247"/>
              <a:gd name="connsiteX5" fmla="*/ 637674 w 1612232"/>
              <a:gd name="connsiteY5" fmla="*/ 1347536 h 2558247"/>
              <a:gd name="connsiteX6" fmla="*/ 0 w 1612232"/>
              <a:gd name="connsiteY6" fmla="*/ 1359568 h 2558247"/>
              <a:gd name="connsiteX7" fmla="*/ 0 w 1612232"/>
              <a:gd name="connsiteY7" fmla="*/ 0 h 2558247"/>
              <a:gd name="connsiteX0" fmla="*/ 0 w 1612232"/>
              <a:gd name="connsiteY0" fmla="*/ 0 h 2558247"/>
              <a:gd name="connsiteX1" fmla="*/ 1612232 w 1612232"/>
              <a:gd name="connsiteY1" fmla="*/ 0 h 2558247"/>
              <a:gd name="connsiteX2" fmla="*/ 1612232 w 1612232"/>
              <a:gd name="connsiteY2" fmla="*/ 1359568 h 2558247"/>
              <a:gd name="connsiteX3" fmla="*/ 770022 w 1612232"/>
              <a:gd name="connsiteY3" fmla="*/ 2550694 h 2558247"/>
              <a:gd name="connsiteX4" fmla="*/ 697832 w 1612232"/>
              <a:gd name="connsiteY4" fmla="*/ 1792704 h 2558247"/>
              <a:gd name="connsiteX5" fmla="*/ 637674 w 1612232"/>
              <a:gd name="connsiteY5" fmla="*/ 1347536 h 2558247"/>
              <a:gd name="connsiteX6" fmla="*/ 216569 w 1612232"/>
              <a:gd name="connsiteY6" fmla="*/ 1347536 h 2558247"/>
              <a:gd name="connsiteX7" fmla="*/ 0 w 1612232"/>
              <a:gd name="connsiteY7" fmla="*/ 1359568 h 2558247"/>
              <a:gd name="connsiteX8" fmla="*/ 0 w 1612232"/>
              <a:gd name="connsiteY8" fmla="*/ 0 h 2558247"/>
              <a:gd name="connsiteX0" fmla="*/ 0 w 1612232"/>
              <a:gd name="connsiteY0" fmla="*/ 0 h 2558247"/>
              <a:gd name="connsiteX1" fmla="*/ 1612232 w 1612232"/>
              <a:gd name="connsiteY1" fmla="*/ 0 h 2558247"/>
              <a:gd name="connsiteX2" fmla="*/ 1612232 w 1612232"/>
              <a:gd name="connsiteY2" fmla="*/ 1359568 h 2558247"/>
              <a:gd name="connsiteX3" fmla="*/ 914400 w 1612232"/>
              <a:gd name="connsiteY3" fmla="*/ 1383631 h 2558247"/>
              <a:gd name="connsiteX4" fmla="*/ 770022 w 1612232"/>
              <a:gd name="connsiteY4" fmla="*/ 2550694 h 2558247"/>
              <a:gd name="connsiteX5" fmla="*/ 697832 w 1612232"/>
              <a:gd name="connsiteY5" fmla="*/ 1792704 h 2558247"/>
              <a:gd name="connsiteX6" fmla="*/ 637674 w 1612232"/>
              <a:gd name="connsiteY6" fmla="*/ 1347536 h 2558247"/>
              <a:gd name="connsiteX7" fmla="*/ 216569 w 1612232"/>
              <a:gd name="connsiteY7" fmla="*/ 1347536 h 2558247"/>
              <a:gd name="connsiteX8" fmla="*/ 0 w 1612232"/>
              <a:gd name="connsiteY8" fmla="*/ 1359568 h 2558247"/>
              <a:gd name="connsiteX9" fmla="*/ 0 w 1612232"/>
              <a:gd name="connsiteY9" fmla="*/ 0 h 2558247"/>
              <a:gd name="connsiteX0" fmla="*/ 0 w 1612232"/>
              <a:gd name="connsiteY0" fmla="*/ 0 h 2636418"/>
              <a:gd name="connsiteX1" fmla="*/ 1612232 w 1612232"/>
              <a:gd name="connsiteY1" fmla="*/ 0 h 2636418"/>
              <a:gd name="connsiteX2" fmla="*/ 1612232 w 1612232"/>
              <a:gd name="connsiteY2" fmla="*/ 1359568 h 2636418"/>
              <a:gd name="connsiteX3" fmla="*/ 914400 w 1612232"/>
              <a:gd name="connsiteY3" fmla="*/ 1383631 h 2636418"/>
              <a:gd name="connsiteX4" fmla="*/ 902369 w 1612232"/>
              <a:gd name="connsiteY4" fmla="*/ 2502567 h 2636418"/>
              <a:gd name="connsiteX5" fmla="*/ 770022 w 1612232"/>
              <a:gd name="connsiteY5" fmla="*/ 2550694 h 2636418"/>
              <a:gd name="connsiteX6" fmla="*/ 697832 w 1612232"/>
              <a:gd name="connsiteY6" fmla="*/ 1792704 h 2636418"/>
              <a:gd name="connsiteX7" fmla="*/ 637674 w 1612232"/>
              <a:gd name="connsiteY7" fmla="*/ 1347536 h 2636418"/>
              <a:gd name="connsiteX8" fmla="*/ 216569 w 1612232"/>
              <a:gd name="connsiteY8" fmla="*/ 1347536 h 2636418"/>
              <a:gd name="connsiteX9" fmla="*/ 0 w 1612232"/>
              <a:gd name="connsiteY9" fmla="*/ 1359568 h 2636418"/>
              <a:gd name="connsiteX10" fmla="*/ 0 w 1612232"/>
              <a:gd name="connsiteY10" fmla="*/ 0 h 2636418"/>
              <a:gd name="connsiteX0" fmla="*/ 577572 w 2189804"/>
              <a:gd name="connsiteY0" fmla="*/ 0 h 2636418"/>
              <a:gd name="connsiteX1" fmla="*/ 2189804 w 2189804"/>
              <a:gd name="connsiteY1" fmla="*/ 0 h 2636418"/>
              <a:gd name="connsiteX2" fmla="*/ 2189804 w 2189804"/>
              <a:gd name="connsiteY2" fmla="*/ 1359568 h 2636418"/>
              <a:gd name="connsiteX3" fmla="*/ 1491972 w 2189804"/>
              <a:gd name="connsiteY3" fmla="*/ 1383631 h 2636418"/>
              <a:gd name="connsiteX4" fmla="*/ 1479941 w 2189804"/>
              <a:gd name="connsiteY4" fmla="*/ 2502567 h 2636418"/>
              <a:gd name="connsiteX5" fmla="*/ 1347594 w 2189804"/>
              <a:gd name="connsiteY5" fmla="*/ 2550694 h 2636418"/>
              <a:gd name="connsiteX6" fmla="*/ 1275404 w 2189804"/>
              <a:gd name="connsiteY6" fmla="*/ 1792704 h 2636418"/>
              <a:gd name="connsiteX7" fmla="*/ 57 w 2189804"/>
              <a:gd name="connsiteY7" fmla="*/ 1792703 h 2636418"/>
              <a:gd name="connsiteX8" fmla="*/ 1215246 w 2189804"/>
              <a:gd name="connsiteY8" fmla="*/ 1347536 h 2636418"/>
              <a:gd name="connsiteX9" fmla="*/ 794141 w 2189804"/>
              <a:gd name="connsiteY9" fmla="*/ 1347536 h 2636418"/>
              <a:gd name="connsiteX10" fmla="*/ 577572 w 2189804"/>
              <a:gd name="connsiteY10" fmla="*/ 1359568 h 2636418"/>
              <a:gd name="connsiteX11" fmla="*/ 577572 w 2189804"/>
              <a:gd name="connsiteY11" fmla="*/ 0 h 2636418"/>
              <a:gd name="connsiteX0" fmla="*/ 577572 w 2189804"/>
              <a:gd name="connsiteY0" fmla="*/ 0 h 2636418"/>
              <a:gd name="connsiteX1" fmla="*/ 2189804 w 2189804"/>
              <a:gd name="connsiteY1" fmla="*/ 0 h 2636418"/>
              <a:gd name="connsiteX2" fmla="*/ 2189804 w 2189804"/>
              <a:gd name="connsiteY2" fmla="*/ 1359568 h 2636418"/>
              <a:gd name="connsiteX3" fmla="*/ 1491972 w 2189804"/>
              <a:gd name="connsiteY3" fmla="*/ 1383631 h 2636418"/>
              <a:gd name="connsiteX4" fmla="*/ 1479941 w 2189804"/>
              <a:gd name="connsiteY4" fmla="*/ 2502567 h 2636418"/>
              <a:gd name="connsiteX5" fmla="*/ 1347594 w 2189804"/>
              <a:gd name="connsiteY5" fmla="*/ 2550694 h 2636418"/>
              <a:gd name="connsiteX6" fmla="*/ 1311499 w 2189804"/>
              <a:gd name="connsiteY6" fmla="*/ 1961146 h 2636418"/>
              <a:gd name="connsiteX7" fmla="*/ 57 w 2189804"/>
              <a:gd name="connsiteY7" fmla="*/ 1792703 h 2636418"/>
              <a:gd name="connsiteX8" fmla="*/ 1215246 w 2189804"/>
              <a:gd name="connsiteY8" fmla="*/ 1347536 h 2636418"/>
              <a:gd name="connsiteX9" fmla="*/ 794141 w 2189804"/>
              <a:gd name="connsiteY9" fmla="*/ 1347536 h 2636418"/>
              <a:gd name="connsiteX10" fmla="*/ 577572 w 2189804"/>
              <a:gd name="connsiteY10" fmla="*/ 1359568 h 2636418"/>
              <a:gd name="connsiteX11" fmla="*/ 577572 w 2189804"/>
              <a:gd name="connsiteY11" fmla="*/ 0 h 2636418"/>
              <a:gd name="connsiteX0" fmla="*/ 589603 w 2201835"/>
              <a:gd name="connsiteY0" fmla="*/ 0 h 2636418"/>
              <a:gd name="connsiteX1" fmla="*/ 2201835 w 2201835"/>
              <a:gd name="connsiteY1" fmla="*/ 0 h 2636418"/>
              <a:gd name="connsiteX2" fmla="*/ 2201835 w 2201835"/>
              <a:gd name="connsiteY2" fmla="*/ 1359568 h 2636418"/>
              <a:gd name="connsiteX3" fmla="*/ 1504003 w 2201835"/>
              <a:gd name="connsiteY3" fmla="*/ 1383631 h 2636418"/>
              <a:gd name="connsiteX4" fmla="*/ 1491972 w 2201835"/>
              <a:gd name="connsiteY4" fmla="*/ 2502567 h 2636418"/>
              <a:gd name="connsiteX5" fmla="*/ 1359625 w 2201835"/>
              <a:gd name="connsiteY5" fmla="*/ 2550694 h 2636418"/>
              <a:gd name="connsiteX6" fmla="*/ 1323530 w 2201835"/>
              <a:gd name="connsiteY6" fmla="*/ 1961146 h 2636418"/>
              <a:gd name="connsiteX7" fmla="*/ 57 w 2201835"/>
              <a:gd name="connsiteY7" fmla="*/ 1925051 h 2636418"/>
              <a:gd name="connsiteX8" fmla="*/ 1227277 w 2201835"/>
              <a:gd name="connsiteY8" fmla="*/ 1347536 h 2636418"/>
              <a:gd name="connsiteX9" fmla="*/ 806172 w 2201835"/>
              <a:gd name="connsiteY9" fmla="*/ 1347536 h 2636418"/>
              <a:gd name="connsiteX10" fmla="*/ 589603 w 2201835"/>
              <a:gd name="connsiteY10" fmla="*/ 1359568 h 2636418"/>
              <a:gd name="connsiteX11" fmla="*/ 589603 w 2201835"/>
              <a:gd name="connsiteY11" fmla="*/ 0 h 2636418"/>
              <a:gd name="connsiteX0" fmla="*/ 590270 w 2202502"/>
              <a:gd name="connsiteY0" fmla="*/ 0 h 2636418"/>
              <a:gd name="connsiteX1" fmla="*/ 2202502 w 2202502"/>
              <a:gd name="connsiteY1" fmla="*/ 0 h 2636418"/>
              <a:gd name="connsiteX2" fmla="*/ 2202502 w 2202502"/>
              <a:gd name="connsiteY2" fmla="*/ 1359568 h 2636418"/>
              <a:gd name="connsiteX3" fmla="*/ 1504670 w 2202502"/>
              <a:gd name="connsiteY3" fmla="*/ 1383631 h 2636418"/>
              <a:gd name="connsiteX4" fmla="*/ 1492639 w 2202502"/>
              <a:gd name="connsiteY4" fmla="*/ 2502567 h 2636418"/>
              <a:gd name="connsiteX5" fmla="*/ 1360292 w 2202502"/>
              <a:gd name="connsiteY5" fmla="*/ 2550694 h 2636418"/>
              <a:gd name="connsiteX6" fmla="*/ 1324197 w 2202502"/>
              <a:gd name="connsiteY6" fmla="*/ 1961146 h 2636418"/>
              <a:gd name="connsiteX7" fmla="*/ 724 w 2202502"/>
              <a:gd name="connsiteY7" fmla="*/ 1925051 h 2636418"/>
              <a:gd name="connsiteX8" fmla="*/ 1215914 w 2202502"/>
              <a:gd name="connsiteY8" fmla="*/ 1756609 h 2636418"/>
              <a:gd name="connsiteX9" fmla="*/ 1227944 w 2202502"/>
              <a:gd name="connsiteY9" fmla="*/ 1347536 h 2636418"/>
              <a:gd name="connsiteX10" fmla="*/ 806839 w 2202502"/>
              <a:gd name="connsiteY10" fmla="*/ 1347536 h 2636418"/>
              <a:gd name="connsiteX11" fmla="*/ 590270 w 2202502"/>
              <a:gd name="connsiteY11" fmla="*/ 1359568 h 2636418"/>
              <a:gd name="connsiteX12" fmla="*/ 590270 w 2202502"/>
              <a:gd name="connsiteY12" fmla="*/ 0 h 2636418"/>
              <a:gd name="connsiteX0" fmla="*/ 818161 w 2430393"/>
              <a:gd name="connsiteY0" fmla="*/ 0 h 2623346"/>
              <a:gd name="connsiteX1" fmla="*/ 2430393 w 2430393"/>
              <a:gd name="connsiteY1" fmla="*/ 0 h 2623346"/>
              <a:gd name="connsiteX2" fmla="*/ 2430393 w 2430393"/>
              <a:gd name="connsiteY2" fmla="*/ 1359568 h 2623346"/>
              <a:gd name="connsiteX3" fmla="*/ 1732561 w 2430393"/>
              <a:gd name="connsiteY3" fmla="*/ 1383631 h 2623346"/>
              <a:gd name="connsiteX4" fmla="*/ 1720530 w 2430393"/>
              <a:gd name="connsiteY4" fmla="*/ 2502567 h 2623346"/>
              <a:gd name="connsiteX5" fmla="*/ 1588183 w 2430393"/>
              <a:gd name="connsiteY5" fmla="*/ 2550694 h 2623346"/>
              <a:gd name="connsiteX6" fmla="*/ 15 w 2430393"/>
              <a:gd name="connsiteY6" fmla="*/ 2514598 h 2623346"/>
              <a:gd name="connsiteX7" fmla="*/ 1552088 w 2430393"/>
              <a:gd name="connsiteY7" fmla="*/ 1961146 h 2623346"/>
              <a:gd name="connsiteX8" fmla="*/ 228615 w 2430393"/>
              <a:gd name="connsiteY8" fmla="*/ 1925051 h 2623346"/>
              <a:gd name="connsiteX9" fmla="*/ 1443805 w 2430393"/>
              <a:gd name="connsiteY9" fmla="*/ 1756609 h 2623346"/>
              <a:gd name="connsiteX10" fmla="*/ 1455835 w 2430393"/>
              <a:gd name="connsiteY10" fmla="*/ 1347536 h 2623346"/>
              <a:gd name="connsiteX11" fmla="*/ 1034730 w 2430393"/>
              <a:gd name="connsiteY11" fmla="*/ 1347536 h 2623346"/>
              <a:gd name="connsiteX12" fmla="*/ 818161 w 2430393"/>
              <a:gd name="connsiteY12" fmla="*/ 1359568 h 2623346"/>
              <a:gd name="connsiteX13" fmla="*/ 818161 w 2430393"/>
              <a:gd name="connsiteY13" fmla="*/ 0 h 2623346"/>
              <a:gd name="connsiteX0" fmla="*/ 818720 w 2430952"/>
              <a:gd name="connsiteY0" fmla="*/ 0 h 2623346"/>
              <a:gd name="connsiteX1" fmla="*/ 2430952 w 2430952"/>
              <a:gd name="connsiteY1" fmla="*/ 0 h 2623346"/>
              <a:gd name="connsiteX2" fmla="*/ 2430952 w 2430952"/>
              <a:gd name="connsiteY2" fmla="*/ 1359568 h 2623346"/>
              <a:gd name="connsiteX3" fmla="*/ 1733120 w 2430952"/>
              <a:gd name="connsiteY3" fmla="*/ 1383631 h 2623346"/>
              <a:gd name="connsiteX4" fmla="*/ 1721089 w 2430952"/>
              <a:gd name="connsiteY4" fmla="*/ 2502567 h 2623346"/>
              <a:gd name="connsiteX5" fmla="*/ 1588742 w 2430952"/>
              <a:gd name="connsiteY5" fmla="*/ 2550694 h 2623346"/>
              <a:gd name="connsiteX6" fmla="*/ 574 w 2430952"/>
              <a:gd name="connsiteY6" fmla="*/ 2514598 h 2623346"/>
              <a:gd name="connsiteX7" fmla="*/ 1239828 w 2430952"/>
              <a:gd name="connsiteY7" fmla="*/ 2394282 h 2623346"/>
              <a:gd name="connsiteX8" fmla="*/ 1552647 w 2430952"/>
              <a:gd name="connsiteY8" fmla="*/ 1961146 h 2623346"/>
              <a:gd name="connsiteX9" fmla="*/ 229174 w 2430952"/>
              <a:gd name="connsiteY9" fmla="*/ 1925051 h 2623346"/>
              <a:gd name="connsiteX10" fmla="*/ 1444364 w 2430952"/>
              <a:gd name="connsiteY10" fmla="*/ 1756609 h 2623346"/>
              <a:gd name="connsiteX11" fmla="*/ 1456394 w 2430952"/>
              <a:gd name="connsiteY11" fmla="*/ 1347536 h 2623346"/>
              <a:gd name="connsiteX12" fmla="*/ 1035289 w 2430952"/>
              <a:gd name="connsiteY12" fmla="*/ 1347536 h 2623346"/>
              <a:gd name="connsiteX13" fmla="*/ 818720 w 2430952"/>
              <a:gd name="connsiteY13" fmla="*/ 1359568 h 2623346"/>
              <a:gd name="connsiteX14" fmla="*/ 818720 w 2430952"/>
              <a:gd name="connsiteY14" fmla="*/ 0 h 2623346"/>
              <a:gd name="connsiteX0" fmla="*/ 818720 w 2430952"/>
              <a:gd name="connsiteY0" fmla="*/ 0 h 2623346"/>
              <a:gd name="connsiteX1" fmla="*/ 2430952 w 2430952"/>
              <a:gd name="connsiteY1" fmla="*/ 0 h 2623346"/>
              <a:gd name="connsiteX2" fmla="*/ 2430952 w 2430952"/>
              <a:gd name="connsiteY2" fmla="*/ 1359568 h 2623346"/>
              <a:gd name="connsiteX3" fmla="*/ 1733120 w 2430952"/>
              <a:gd name="connsiteY3" fmla="*/ 1383631 h 2623346"/>
              <a:gd name="connsiteX4" fmla="*/ 1721089 w 2430952"/>
              <a:gd name="connsiteY4" fmla="*/ 2502567 h 2623346"/>
              <a:gd name="connsiteX5" fmla="*/ 1588742 w 2430952"/>
              <a:gd name="connsiteY5" fmla="*/ 2550694 h 2623346"/>
              <a:gd name="connsiteX6" fmla="*/ 574 w 2430952"/>
              <a:gd name="connsiteY6" fmla="*/ 2514598 h 2623346"/>
              <a:gd name="connsiteX7" fmla="*/ 1239828 w 2430952"/>
              <a:gd name="connsiteY7" fmla="*/ 2394282 h 2623346"/>
              <a:gd name="connsiteX8" fmla="*/ 1552647 w 2430952"/>
              <a:gd name="connsiteY8" fmla="*/ 1961146 h 2623346"/>
              <a:gd name="connsiteX9" fmla="*/ 229174 w 2430952"/>
              <a:gd name="connsiteY9" fmla="*/ 1925051 h 2623346"/>
              <a:gd name="connsiteX10" fmla="*/ 1444364 w 2430952"/>
              <a:gd name="connsiteY10" fmla="*/ 1756609 h 2623346"/>
              <a:gd name="connsiteX11" fmla="*/ 1456394 w 2430952"/>
              <a:gd name="connsiteY11" fmla="*/ 1347536 h 2623346"/>
              <a:gd name="connsiteX12" fmla="*/ 1035289 w 2430952"/>
              <a:gd name="connsiteY12" fmla="*/ 1347536 h 2623346"/>
              <a:gd name="connsiteX13" fmla="*/ 818720 w 2430952"/>
              <a:gd name="connsiteY13" fmla="*/ 1359568 h 2623346"/>
              <a:gd name="connsiteX14" fmla="*/ 818720 w 2430952"/>
              <a:gd name="connsiteY14" fmla="*/ 0 h 2623346"/>
              <a:gd name="connsiteX0" fmla="*/ 818583 w 2430815"/>
              <a:gd name="connsiteY0" fmla="*/ 0 h 2623346"/>
              <a:gd name="connsiteX1" fmla="*/ 2430815 w 2430815"/>
              <a:gd name="connsiteY1" fmla="*/ 0 h 2623346"/>
              <a:gd name="connsiteX2" fmla="*/ 2430815 w 2430815"/>
              <a:gd name="connsiteY2" fmla="*/ 1359568 h 2623346"/>
              <a:gd name="connsiteX3" fmla="*/ 1732983 w 2430815"/>
              <a:gd name="connsiteY3" fmla="*/ 1383631 h 2623346"/>
              <a:gd name="connsiteX4" fmla="*/ 1720952 w 2430815"/>
              <a:gd name="connsiteY4" fmla="*/ 2502567 h 2623346"/>
              <a:gd name="connsiteX5" fmla="*/ 1588605 w 2430815"/>
              <a:gd name="connsiteY5" fmla="*/ 2550694 h 2623346"/>
              <a:gd name="connsiteX6" fmla="*/ 437 w 2430815"/>
              <a:gd name="connsiteY6" fmla="*/ 2514598 h 2623346"/>
              <a:gd name="connsiteX7" fmla="*/ 1564544 w 2430815"/>
              <a:gd name="connsiteY7" fmla="*/ 2382250 h 2623346"/>
              <a:gd name="connsiteX8" fmla="*/ 1552510 w 2430815"/>
              <a:gd name="connsiteY8" fmla="*/ 1961146 h 2623346"/>
              <a:gd name="connsiteX9" fmla="*/ 229037 w 2430815"/>
              <a:gd name="connsiteY9" fmla="*/ 1925051 h 2623346"/>
              <a:gd name="connsiteX10" fmla="*/ 1444227 w 2430815"/>
              <a:gd name="connsiteY10" fmla="*/ 1756609 h 2623346"/>
              <a:gd name="connsiteX11" fmla="*/ 1456257 w 2430815"/>
              <a:gd name="connsiteY11" fmla="*/ 1347536 h 2623346"/>
              <a:gd name="connsiteX12" fmla="*/ 1035152 w 2430815"/>
              <a:gd name="connsiteY12" fmla="*/ 1347536 h 2623346"/>
              <a:gd name="connsiteX13" fmla="*/ 818583 w 2430815"/>
              <a:gd name="connsiteY13" fmla="*/ 1359568 h 2623346"/>
              <a:gd name="connsiteX14" fmla="*/ 818583 w 2430815"/>
              <a:gd name="connsiteY14" fmla="*/ 0 h 2623346"/>
              <a:gd name="connsiteX0" fmla="*/ 818584 w 2430816"/>
              <a:gd name="connsiteY0" fmla="*/ 0 h 2623346"/>
              <a:gd name="connsiteX1" fmla="*/ 2430816 w 2430816"/>
              <a:gd name="connsiteY1" fmla="*/ 0 h 2623346"/>
              <a:gd name="connsiteX2" fmla="*/ 2430816 w 2430816"/>
              <a:gd name="connsiteY2" fmla="*/ 1359568 h 2623346"/>
              <a:gd name="connsiteX3" fmla="*/ 1732984 w 2430816"/>
              <a:gd name="connsiteY3" fmla="*/ 1383631 h 2623346"/>
              <a:gd name="connsiteX4" fmla="*/ 1720953 w 2430816"/>
              <a:gd name="connsiteY4" fmla="*/ 2502567 h 2623346"/>
              <a:gd name="connsiteX5" fmla="*/ 1588606 w 2430816"/>
              <a:gd name="connsiteY5" fmla="*/ 2550694 h 2623346"/>
              <a:gd name="connsiteX6" fmla="*/ 438 w 2430816"/>
              <a:gd name="connsiteY6" fmla="*/ 2514598 h 2623346"/>
              <a:gd name="connsiteX7" fmla="*/ 1564545 w 2430816"/>
              <a:gd name="connsiteY7" fmla="*/ 2382250 h 2623346"/>
              <a:gd name="connsiteX8" fmla="*/ 1456260 w 2430816"/>
              <a:gd name="connsiteY8" fmla="*/ 2081461 h 2623346"/>
              <a:gd name="connsiteX9" fmla="*/ 1552511 w 2430816"/>
              <a:gd name="connsiteY9" fmla="*/ 1961146 h 2623346"/>
              <a:gd name="connsiteX10" fmla="*/ 229038 w 2430816"/>
              <a:gd name="connsiteY10" fmla="*/ 1925051 h 2623346"/>
              <a:gd name="connsiteX11" fmla="*/ 1444228 w 2430816"/>
              <a:gd name="connsiteY11" fmla="*/ 1756609 h 2623346"/>
              <a:gd name="connsiteX12" fmla="*/ 1456258 w 2430816"/>
              <a:gd name="connsiteY12" fmla="*/ 1347536 h 2623346"/>
              <a:gd name="connsiteX13" fmla="*/ 1035153 w 2430816"/>
              <a:gd name="connsiteY13" fmla="*/ 1347536 h 2623346"/>
              <a:gd name="connsiteX14" fmla="*/ 818584 w 2430816"/>
              <a:gd name="connsiteY14" fmla="*/ 1359568 h 2623346"/>
              <a:gd name="connsiteX15" fmla="*/ 818584 w 2430816"/>
              <a:gd name="connsiteY15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30818 w 2430818"/>
              <a:gd name="connsiteY2" fmla="*/ 1359568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56260 w 2430818"/>
              <a:gd name="connsiteY13" fmla="*/ 1347536 h 2623346"/>
              <a:gd name="connsiteX14" fmla="*/ 1035155 w 2430818"/>
              <a:gd name="connsiteY14" fmla="*/ 1347536 h 2623346"/>
              <a:gd name="connsiteX15" fmla="*/ 818586 w 2430818"/>
              <a:gd name="connsiteY15" fmla="*/ 13595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30818 w 2430818"/>
              <a:gd name="connsiteY2" fmla="*/ 1359568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528450 w 2430818"/>
              <a:gd name="connsiteY13" fmla="*/ 1359568 h 2623346"/>
              <a:gd name="connsiteX14" fmla="*/ 1035155 w 2430818"/>
              <a:gd name="connsiteY14" fmla="*/ 1347536 h 2623346"/>
              <a:gd name="connsiteX15" fmla="*/ 818586 w 2430818"/>
              <a:gd name="connsiteY15" fmla="*/ 13595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30818 w 2430818"/>
              <a:gd name="connsiteY2" fmla="*/ 1359568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818586 w 2430818"/>
              <a:gd name="connsiteY15" fmla="*/ 13595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30818 w 2430818"/>
              <a:gd name="connsiteY2" fmla="*/ 1359568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42849"/>
              <a:gd name="connsiteY0" fmla="*/ 0 h 2623346"/>
              <a:gd name="connsiteX1" fmla="*/ 2430818 w 2442849"/>
              <a:gd name="connsiteY1" fmla="*/ 0 h 2623346"/>
              <a:gd name="connsiteX2" fmla="*/ 2442849 w 2442849"/>
              <a:gd name="connsiteY2" fmla="*/ 1215189 h 2623346"/>
              <a:gd name="connsiteX3" fmla="*/ 1732986 w 2442849"/>
              <a:gd name="connsiteY3" fmla="*/ 1383631 h 2623346"/>
              <a:gd name="connsiteX4" fmla="*/ 1720955 w 2442849"/>
              <a:gd name="connsiteY4" fmla="*/ 2502567 h 2623346"/>
              <a:gd name="connsiteX5" fmla="*/ 1588608 w 2442849"/>
              <a:gd name="connsiteY5" fmla="*/ 2550694 h 2623346"/>
              <a:gd name="connsiteX6" fmla="*/ 440 w 2442849"/>
              <a:gd name="connsiteY6" fmla="*/ 2514598 h 2623346"/>
              <a:gd name="connsiteX7" fmla="*/ 1564547 w 2442849"/>
              <a:gd name="connsiteY7" fmla="*/ 2382250 h 2623346"/>
              <a:gd name="connsiteX8" fmla="*/ 1564546 w 2442849"/>
              <a:gd name="connsiteY8" fmla="*/ 2394282 h 2623346"/>
              <a:gd name="connsiteX9" fmla="*/ 1456262 w 2442849"/>
              <a:gd name="connsiteY9" fmla="*/ 2081461 h 2623346"/>
              <a:gd name="connsiteX10" fmla="*/ 1552513 w 2442849"/>
              <a:gd name="connsiteY10" fmla="*/ 1961146 h 2623346"/>
              <a:gd name="connsiteX11" fmla="*/ 229040 w 2442849"/>
              <a:gd name="connsiteY11" fmla="*/ 1925051 h 2623346"/>
              <a:gd name="connsiteX12" fmla="*/ 1444230 w 2442849"/>
              <a:gd name="connsiteY12" fmla="*/ 1756609 h 2623346"/>
              <a:gd name="connsiteX13" fmla="*/ 1492356 w 2442849"/>
              <a:gd name="connsiteY13" fmla="*/ 1347536 h 2623346"/>
              <a:gd name="connsiteX14" fmla="*/ 1035155 w 2442849"/>
              <a:gd name="connsiteY14" fmla="*/ 1347536 h 2623346"/>
              <a:gd name="connsiteX15" fmla="*/ 794522 w 2442849"/>
              <a:gd name="connsiteY15" fmla="*/ 1130968 h 2623346"/>
              <a:gd name="connsiteX16" fmla="*/ 818586 w 2442849"/>
              <a:gd name="connsiteY16" fmla="*/ 0 h 2623346"/>
              <a:gd name="connsiteX0" fmla="*/ 818586 w 2442849"/>
              <a:gd name="connsiteY0" fmla="*/ 0 h 2623346"/>
              <a:gd name="connsiteX1" fmla="*/ 2430818 w 2442849"/>
              <a:gd name="connsiteY1" fmla="*/ 0 h 2623346"/>
              <a:gd name="connsiteX2" fmla="*/ 2442849 w 2442849"/>
              <a:gd name="connsiteY2" fmla="*/ 1215189 h 2623346"/>
              <a:gd name="connsiteX3" fmla="*/ 1732986 w 2442849"/>
              <a:gd name="connsiteY3" fmla="*/ 1383631 h 2623346"/>
              <a:gd name="connsiteX4" fmla="*/ 1720955 w 2442849"/>
              <a:gd name="connsiteY4" fmla="*/ 2502567 h 2623346"/>
              <a:gd name="connsiteX5" fmla="*/ 1588608 w 2442849"/>
              <a:gd name="connsiteY5" fmla="*/ 2550694 h 2623346"/>
              <a:gd name="connsiteX6" fmla="*/ 440 w 2442849"/>
              <a:gd name="connsiteY6" fmla="*/ 2514598 h 2623346"/>
              <a:gd name="connsiteX7" fmla="*/ 1564547 w 2442849"/>
              <a:gd name="connsiteY7" fmla="*/ 2382250 h 2623346"/>
              <a:gd name="connsiteX8" fmla="*/ 1564546 w 2442849"/>
              <a:gd name="connsiteY8" fmla="*/ 2394282 h 2623346"/>
              <a:gd name="connsiteX9" fmla="*/ 1456262 w 2442849"/>
              <a:gd name="connsiteY9" fmla="*/ 2081461 h 2623346"/>
              <a:gd name="connsiteX10" fmla="*/ 1552513 w 2442849"/>
              <a:gd name="connsiteY10" fmla="*/ 1961146 h 2623346"/>
              <a:gd name="connsiteX11" fmla="*/ 229040 w 2442849"/>
              <a:gd name="connsiteY11" fmla="*/ 1925051 h 2623346"/>
              <a:gd name="connsiteX12" fmla="*/ 1444230 w 2442849"/>
              <a:gd name="connsiteY12" fmla="*/ 1756609 h 2623346"/>
              <a:gd name="connsiteX13" fmla="*/ 1492356 w 2442849"/>
              <a:gd name="connsiteY13" fmla="*/ 1347536 h 2623346"/>
              <a:gd name="connsiteX14" fmla="*/ 1035155 w 2442849"/>
              <a:gd name="connsiteY14" fmla="*/ 1347536 h 2623346"/>
              <a:gd name="connsiteX15" fmla="*/ 794522 w 2442849"/>
              <a:gd name="connsiteY15" fmla="*/ 1130968 h 2623346"/>
              <a:gd name="connsiteX16" fmla="*/ 818586 w 2442849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32986 w 2430818"/>
              <a:gd name="connsiteY3" fmla="*/ 1383631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672828 w 2430818"/>
              <a:gd name="connsiteY3" fmla="*/ 1395663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672828 w 2430818"/>
              <a:gd name="connsiteY3" fmla="*/ 1395663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20954 w 2430818"/>
              <a:gd name="connsiteY3" fmla="*/ 1323474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20954 w 2430818"/>
              <a:gd name="connsiteY3" fmla="*/ 1323474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456262 w 2430818"/>
              <a:gd name="connsiteY9" fmla="*/ 2081461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20954 w 2430818"/>
              <a:gd name="connsiteY3" fmla="*/ 1323474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396104 w 2430818"/>
              <a:gd name="connsiteY9" fmla="*/ 2141619 h 2623346"/>
              <a:gd name="connsiteX10" fmla="*/ 1552513 w 2430818"/>
              <a:gd name="connsiteY10" fmla="*/ 1961146 h 2623346"/>
              <a:gd name="connsiteX11" fmla="*/ 229040 w 2430818"/>
              <a:gd name="connsiteY11" fmla="*/ 1925051 h 2623346"/>
              <a:gd name="connsiteX12" fmla="*/ 1444230 w 2430818"/>
              <a:gd name="connsiteY12" fmla="*/ 1756609 h 2623346"/>
              <a:gd name="connsiteX13" fmla="*/ 1492356 w 2430818"/>
              <a:gd name="connsiteY13" fmla="*/ 1347536 h 2623346"/>
              <a:gd name="connsiteX14" fmla="*/ 1035155 w 2430818"/>
              <a:gd name="connsiteY14" fmla="*/ 1347536 h 2623346"/>
              <a:gd name="connsiteX15" fmla="*/ 794522 w 2430818"/>
              <a:gd name="connsiteY15" fmla="*/ 1130968 h 2623346"/>
              <a:gd name="connsiteX16" fmla="*/ 818586 w 2430818"/>
              <a:gd name="connsiteY16" fmla="*/ 0 h 2623346"/>
              <a:gd name="connsiteX0" fmla="*/ 818586 w 2430818"/>
              <a:gd name="connsiteY0" fmla="*/ 0 h 2623346"/>
              <a:gd name="connsiteX1" fmla="*/ 2430818 w 2430818"/>
              <a:gd name="connsiteY1" fmla="*/ 0 h 2623346"/>
              <a:gd name="connsiteX2" fmla="*/ 2406754 w 2430818"/>
              <a:gd name="connsiteY2" fmla="*/ 1323474 h 2623346"/>
              <a:gd name="connsiteX3" fmla="*/ 1720954 w 2430818"/>
              <a:gd name="connsiteY3" fmla="*/ 1323474 h 2623346"/>
              <a:gd name="connsiteX4" fmla="*/ 1720955 w 2430818"/>
              <a:gd name="connsiteY4" fmla="*/ 2502567 h 2623346"/>
              <a:gd name="connsiteX5" fmla="*/ 1588608 w 2430818"/>
              <a:gd name="connsiteY5" fmla="*/ 2550694 h 2623346"/>
              <a:gd name="connsiteX6" fmla="*/ 440 w 2430818"/>
              <a:gd name="connsiteY6" fmla="*/ 2514598 h 2623346"/>
              <a:gd name="connsiteX7" fmla="*/ 1564547 w 2430818"/>
              <a:gd name="connsiteY7" fmla="*/ 2382250 h 2623346"/>
              <a:gd name="connsiteX8" fmla="*/ 1564546 w 2430818"/>
              <a:gd name="connsiteY8" fmla="*/ 2394282 h 2623346"/>
              <a:gd name="connsiteX9" fmla="*/ 1552513 w 2430818"/>
              <a:gd name="connsiteY9" fmla="*/ 1961146 h 2623346"/>
              <a:gd name="connsiteX10" fmla="*/ 229040 w 2430818"/>
              <a:gd name="connsiteY10" fmla="*/ 1925051 h 2623346"/>
              <a:gd name="connsiteX11" fmla="*/ 1444230 w 2430818"/>
              <a:gd name="connsiteY11" fmla="*/ 1756609 h 2623346"/>
              <a:gd name="connsiteX12" fmla="*/ 1492356 w 2430818"/>
              <a:gd name="connsiteY12" fmla="*/ 1347536 h 2623346"/>
              <a:gd name="connsiteX13" fmla="*/ 1035155 w 2430818"/>
              <a:gd name="connsiteY13" fmla="*/ 1347536 h 2623346"/>
              <a:gd name="connsiteX14" fmla="*/ 794522 w 2430818"/>
              <a:gd name="connsiteY14" fmla="*/ 1130968 h 2623346"/>
              <a:gd name="connsiteX15" fmla="*/ 818586 w 2430818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444246 w 2430834"/>
              <a:gd name="connsiteY11" fmla="*/ 175660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444246 w 2430834"/>
              <a:gd name="connsiteY11" fmla="*/ 175660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444246 w 2430834"/>
              <a:gd name="connsiteY11" fmla="*/ 175660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444246 w 2430834"/>
              <a:gd name="connsiteY11" fmla="*/ 175660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444246 w 2430834"/>
              <a:gd name="connsiteY11" fmla="*/ 175660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1552531 w 2430834"/>
              <a:gd name="connsiteY11" fmla="*/ 1828799 h 2623346"/>
              <a:gd name="connsiteX12" fmla="*/ 1492372 w 2430834"/>
              <a:gd name="connsiteY12" fmla="*/ 1347536 h 2623346"/>
              <a:gd name="connsiteX13" fmla="*/ 1035171 w 2430834"/>
              <a:gd name="connsiteY13" fmla="*/ 1347536 h 2623346"/>
              <a:gd name="connsiteX14" fmla="*/ 794538 w 2430834"/>
              <a:gd name="connsiteY14" fmla="*/ 1130968 h 2623346"/>
              <a:gd name="connsiteX15" fmla="*/ 818602 w 2430834"/>
              <a:gd name="connsiteY15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553910 w 2430834"/>
              <a:gd name="connsiteY11" fmla="*/ 1852861 h 2623346"/>
              <a:gd name="connsiteX12" fmla="*/ 1552531 w 2430834"/>
              <a:gd name="connsiteY12" fmla="*/ 1828799 h 2623346"/>
              <a:gd name="connsiteX13" fmla="*/ 1492372 w 2430834"/>
              <a:gd name="connsiteY13" fmla="*/ 1347536 h 2623346"/>
              <a:gd name="connsiteX14" fmla="*/ 1035171 w 2430834"/>
              <a:gd name="connsiteY14" fmla="*/ 1347536 h 2623346"/>
              <a:gd name="connsiteX15" fmla="*/ 794538 w 2430834"/>
              <a:gd name="connsiteY15" fmla="*/ 1130968 h 2623346"/>
              <a:gd name="connsiteX16" fmla="*/ 818602 w 2430834"/>
              <a:gd name="connsiteY16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313279 w 2430834"/>
              <a:gd name="connsiteY11" fmla="*/ 1828797 h 2623346"/>
              <a:gd name="connsiteX12" fmla="*/ 1552531 w 2430834"/>
              <a:gd name="connsiteY12" fmla="*/ 1828799 h 2623346"/>
              <a:gd name="connsiteX13" fmla="*/ 1492372 w 2430834"/>
              <a:gd name="connsiteY13" fmla="*/ 1347536 h 2623346"/>
              <a:gd name="connsiteX14" fmla="*/ 1035171 w 2430834"/>
              <a:gd name="connsiteY14" fmla="*/ 1347536 h 2623346"/>
              <a:gd name="connsiteX15" fmla="*/ 794538 w 2430834"/>
              <a:gd name="connsiteY15" fmla="*/ 1130968 h 2623346"/>
              <a:gd name="connsiteX16" fmla="*/ 818602 w 2430834"/>
              <a:gd name="connsiteY16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313279 w 2430834"/>
              <a:gd name="connsiteY11" fmla="*/ 1828797 h 2623346"/>
              <a:gd name="connsiteX12" fmla="*/ 1552531 w 2430834"/>
              <a:gd name="connsiteY12" fmla="*/ 1828799 h 2623346"/>
              <a:gd name="connsiteX13" fmla="*/ 1492372 w 2430834"/>
              <a:gd name="connsiteY13" fmla="*/ 1347536 h 2623346"/>
              <a:gd name="connsiteX14" fmla="*/ 1035171 w 2430834"/>
              <a:gd name="connsiteY14" fmla="*/ 1347536 h 2623346"/>
              <a:gd name="connsiteX15" fmla="*/ 794538 w 2430834"/>
              <a:gd name="connsiteY15" fmla="*/ 1130968 h 2623346"/>
              <a:gd name="connsiteX16" fmla="*/ 818602 w 2430834"/>
              <a:gd name="connsiteY16" fmla="*/ 0 h 2623346"/>
              <a:gd name="connsiteX0" fmla="*/ 818602 w 2430834"/>
              <a:gd name="connsiteY0" fmla="*/ 0 h 2623346"/>
              <a:gd name="connsiteX1" fmla="*/ 2430834 w 2430834"/>
              <a:gd name="connsiteY1" fmla="*/ 0 h 2623346"/>
              <a:gd name="connsiteX2" fmla="*/ 2406770 w 2430834"/>
              <a:gd name="connsiteY2" fmla="*/ 1323474 h 2623346"/>
              <a:gd name="connsiteX3" fmla="*/ 1720970 w 2430834"/>
              <a:gd name="connsiteY3" fmla="*/ 1323474 h 2623346"/>
              <a:gd name="connsiteX4" fmla="*/ 1720971 w 2430834"/>
              <a:gd name="connsiteY4" fmla="*/ 2502567 h 2623346"/>
              <a:gd name="connsiteX5" fmla="*/ 1588624 w 2430834"/>
              <a:gd name="connsiteY5" fmla="*/ 2550694 h 2623346"/>
              <a:gd name="connsiteX6" fmla="*/ 456 w 2430834"/>
              <a:gd name="connsiteY6" fmla="*/ 2514598 h 2623346"/>
              <a:gd name="connsiteX7" fmla="*/ 1516437 w 2430834"/>
              <a:gd name="connsiteY7" fmla="*/ 2406313 h 2623346"/>
              <a:gd name="connsiteX8" fmla="*/ 1564562 w 2430834"/>
              <a:gd name="connsiteY8" fmla="*/ 2394282 h 2623346"/>
              <a:gd name="connsiteX9" fmla="*/ 1552529 w 2430834"/>
              <a:gd name="connsiteY9" fmla="*/ 1961146 h 2623346"/>
              <a:gd name="connsiteX10" fmla="*/ 229056 w 2430834"/>
              <a:gd name="connsiteY10" fmla="*/ 1925051 h 2623346"/>
              <a:gd name="connsiteX11" fmla="*/ 313279 w 2430834"/>
              <a:gd name="connsiteY11" fmla="*/ 1828797 h 2623346"/>
              <a:gd name="connsiteX12" fmla="*/ 1528468 w 2430834"/>
              <a:gd name="connsiteY12" fmla="*/ 1768641 h 2623346"/>
              <a:gd name="connsiteX13" fmla="*/ 1492372 w 2430834"/>
              <a:gd name="connsiteY13" fmla="*/ 1347536 h 2623346"/>
              <a:gd name="connsiteX14" fmla="*/ 1035171 w 2430834"/>
              <a:gd name="connsiteY14" fmla="*/ 1347536 h 2623346"/>
              <a:gd name="connsiteX15" fmla="*/ 794538 w 2430834"/>
              <a:gd name="connsiteY15" fmla="*/ 1130968 h 2623346"/>
              <a:gd name="connsiteX16" fmla="*/ 818602 w 2430834"/>
              <a:gd name="connsiteY16" fmla="*/ 0 h 262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30834" h="2623346">
                <a:moveTo>
                  <a:pt x="818602" y="0"/>
                </a:moveTo>
                <a:lnTo>
                  <a:pt x="2430834" y="0"/>
                </a:lnTo>
                <a:lnTo>
                  <a:pt x="2406770" y="1323474"/>
                </a:lnTo>
                <a:cubicBezTo>
                  <a:pt x="1993687" y="1301416"/>
                  <a:pt x="1909464" y="1317459"/>
                  <a:pt x="1720970" y="1323474"/>
                </a:cubicBezTo>
                <a:cubicBezTo>
                  <a:pt x="1706933" y="1517984"/>
                  <a:pt x="1745034" y="2308057"/>
                  <a:pt x="1720971" y="2502567"/>
                </a:cubicBezTo>
                <a:cubicBezTo>
                  <a:pt x="1696908" y="2697078"/>
                  <a:pt x="1610682" y="2612857"/>
                  <a:pt x="1588624" y="2550694"/>
                </a:cubicBezTo>
                <a:cubicBezTo>
                  <a:pt x="1566566" y="2488531"/>
                  <a:pt x="28529" y="2598819"/>
                  <a:pt x="456" y="2514598"/>
                </a:cubicBezTo>
                <a:cubicBezTo>
                  <a:pt x="-27617" y="2430377"/>
                  <a:pt x="1247731" y="2450429"/>
                  <a:pt x="1516437" y="2406313"/>
                </a:cubicBezTo>
                <a:cubicBezTo>
                  <a:pt x="1520448" y="2073439"/>
                  <a:pt x="1566568" y="2464466"/>
                  <a:pt x="1564562" y="2394282"/>
                </a:cubicBezTo>
                <a:cubicBezTo>
                  <a:pt x="1562556" y="2324098"/>
                  <a:pt x="1534481" y="2207793"/>
                  <a:pt x="1552529" y="1961146"/>
                </a:cubicBezTo>
                <a:cubicBezTo>
                  <a:pt x="1532476" y="1812756"/>
                  <a:pt x="239082" y="1999246"/>
                  <a:pt x="229056" y="1925051"/>
                </a:cubicBezTo>
                <a:cubicBezTo>
                  <a:pt x="62620" y="1907004"/>
                  <a:pt x="333332" y="1965155"/>
                  <a:pt x="313279" y="1828797"/>
                </a:cubicBezTo>
                <a:cubicBezTo>
                  <a:pt x="533858" y="1812755"/>
                  <a:pt x="1372058" y="1852862"/>
                  <a:pt x="1528468" y="1768641"/>
                </a:cubicBezTo>
                <a:cubicBezTo>
                  <a:pt x="1540500" y="1528010"/>
                  <a:pt x="1546514" y="1359567"/>
                  <a:pt x="1492372" y="1347536"/>
                </a:cubicBezTo>
                <a:cubicBezTo>
                  <a:pt x="1400130" y="1291389"/>
                  <a:pt x="1141450" y="1345531"/>
                  <a:pt x="1035171" y="1347536"/>
                </a:cubicBezTo>
                <a:cubicBezTo>
                  <a:pt x="928892" y="1349541"/>
                  <a:pt x="818601" y="1373605"/>
                  <a:pt x="794538" y="1130968"/>
                </a:cubicBezTo>
                <a:lnTo>
                  <a:pt x="818602" y="0"/>
                </a:lnTo>
                <a:close/>
              </a:path>
            </a:pathLst>
          </a:custGeom>
          <a:solidFill>
            <a:srgbClr val="FF0000">
              <a:alpha val="6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1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0022"/>
            <a:ext cx="11401425" cy="5943600"/>
          </a:xfrm>
          <a:prstGeom prst="rect">
            <a:avLst/>
          </a:prstGeom>
        </p:spPr>
      </p:pic>
      <p:sp>
        <p:nvSpPr>
          <p:cNvPr id="4" name="Explosion 2 3"/>
          <p:cNvSpPr/>
          <p:nvPr/>
        </p:nvSpPr>
        <p:spPr>
          <a:xfrm>
            <a:off x="4118919" y="1837038"/>
            <a:ext cx="6771503" cy="2545491"/>
          </a:xfrm>
          <a:prstGeom prst="irregularSeal2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376087" y="4343223"/>
            <a:ext cx="3625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Equalise by opening V1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2400" y="5099222"/>
            <a:ext cx="6039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Tests end when either a time limit is reached or the </a:t>
            </a:r>
            <a:r>
              <a:rPr lang="en-GB" dirty="0" err="1" smtClean="0"/>
              <a:t>dp</a:t>
            </a:r>
            <a:r>
              <a:rPr lang="en-GB" dirty="0" smtClean="0"/>
              <a:t> sensor is getting to the maximum, say 500mbar of differential 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259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26"/>
            <a:ext cx="11277600" cy="533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96663" y="1167063"/>
            <a:ext cx="162426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Drops due to loss of media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3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95889" cy="5664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17768" y="1106905"/>
            <a:ext cx="185938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O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432758" y="1568570"/>
            <a:ext cx="385010" cy="2842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4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differential pressure sensor?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Normal absolute pressure sensors are not accurate enough</a:t>
            </a:r>
          </a:p>
          <a:p>
            <a:pPr lvl="1"/>
            <a:r>
              <a:rPr lang="en-GB" dirty="0" smtClean="0"/>
              <a:t>A meter which can do 60 bar might be good for 0.1 bar increments</a:t>
            </a:r>
          </a:p>
          <a:p>
            <a:pPr lvl="1"/>
            <a:r>
              <a:rPr lang="en-GB" dirty="0" err="1" smtClean="0"/>
              <a:t>Dp</a:t>
            </a:r>
            <a:r>
              <a:rPr lang="en-GB" dirty="0" smtClean="0"/>
              <a:t> meters can do 0.1 mbar with line pressures 200+ bar</a:t>
            </a:r>
          </a:p>
          <a:p>
            <a:pPr lvl="1"/>
            <a:r>
              <a:rPr lang="en-GB" dirty="0" smtClean="0"/>
              <a:t>Measure a small leak rate sooner so the test is quicker.</a:t>
            </a:r>
          </a:p>
          <a:p>
            <a:pPr lvl="1"/>
            <a:endParaRPr lang="en-GB" dirty="0"/>
          </a:p>
          <a:p>
            <a:r>
              <a:rPr lang="en-GB" dirty="0" smtClean="0"/>
              <a:t>Use of ref volume removes external influences</a:t>
            </a:r>
          </a:p>
          <a:p>
            <a:pPr lvl="1"/>
            <a:r>
              <a:rPr lang="en-GB" dirty="0" smtClean="0"/>
              <a:t>Both volumes are effected equally(</a:t>
            </a:r>
            <a:r>
              <a:rPr lang="en-GB" dirty="0" err="1" smtClean="0"/>
              <a:t>ish</a:t>
            </a:r>
            <a:r>
              <a:rPr lang="en-GB" dirty="0" smtClean="0"/>
              <a:t>) to external influences (temp, pressure)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29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7057</TotalTime>
  <Words>742</Words>
  <Application>Microsoft Office PowerPoint</Application>
  <PresentationFormat>Widescreen</PresentationFormat>
  <Paragraphs>93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Differential pressure measurement device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differential pressure sensor?</vt:lpstr>
      <vt:lpstr>The maths!</vt:lpstr>
      <vt:lpstr>Example result – High leak rate</vt:lpstr>
      <vt:lpstr>Example result – Medium leak rate</vt:lpstr>
      <vt:lpstr>Example result – Low leak rate</vt:lpstr>
      <vt:lpstr>Example dp meter devices</vt:lpstr>
    </vt:vector>
  </TitlesOfParts>
  <Company>W.L. Gore &amp; Associates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Craig Bissett</dc:creator>
  <cp:lastModifiedBy>Daniel Craig Bissett</cp:lastModifiedBy>
  <cp:revision>23</cp:revision>
  <dcterms:created xsi:type="dcterms:W3CDTF">2018-02-14T11:36:20Z</dcterms:created>
  <dcterms:modified xsi:type="dcterms:W3CDTF">2018-02-20T12:09:24Z</dcterms:modified>
</cp:coreProperties>
</file>